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14" r:id="rId3"/>
    <p:sldMasterId id="2147483725" r:id="rId4"/>
  </p:sldMasterIdLst>
  <p:notesMasterIdLst>
    <p:notesMasterId r:id="rId8"/>
  </p:notesMasterIdLst>
  <p:handoutMasterIdLst>
    <p:handoutMasterId r:id="rId14"/>
  </p:handoutMasterIdLst>
  <p:sldIdLst>
    <p:sldId id="282" r:id="rId5"/>
    <p:sldId id="1041" r:id="rId6"/>
    <p:sldId id="1141" r:id="rId7"/>
    <p:sldId id="1144" r:id="rId9"/>
    <p:sldId id="1152" r:id="rId10"/>
    <p:sldId id="1142" r:id="rId11"/>
    <p:sldId id="1153" r:id="rId12"/>
    <p:sldId id="1143" r:id="rId13"/>
  </p:sldIdLst>
  <p:sldSz cx="9144000" cy="6858000" type="screen4x3"/>
  <p:notesSz cx="6858000" cy="9144000"/>
  <p:custDataLst>
    <p:tags r:id="rId18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8EB7462-9618-474F-BC6F-94D0665DD9FC}">
          <p14:sldIdLst>
            <p14:sldId id="282"/>
            <p14:sldId id="1041"/>
            <p14:sldId id="1141"/>
            <p14:sldId id="1144"/>
            <p14:sldId id="1152"/>
            <p14:sldId id="1142"/>
            <p14:sldId id="1153"/>
            <p14:sldId id="114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860C"/>
    <a:srgbClr val="66FA6A"/>
    <a:srgbClr val="6FF43B"/>
    <a:srgbClr val="8E3216"/>
    <a:srgbClr val="C1691B"/>
    <a:srgbClr val="3831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0" autoAdjust="0"/>
    <p:restoredTop sz="86449" autoAdjust="0"/>
  </p:normalViewPr>
  <p:slideViewPr>
    <p:cSldViewPr>
      <p:cViewPr varScale="1">
        <p:scale>
          <a:sx n="87" d="100"/>
          <a:sy n="87" d="100"/>
        </p:scale>
        <p:origin x="819" y="54"/>
      </p:cViewPr>
      <p:guideLst>
        <p:guide orient="horz" pos="1922"/>
        <p:guide pos="28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gs" Target="tags/tag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6007AEE-F285-4592-900C-2E3B17146F7F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AA4E9961-3A85-43BC-A366-4D1616207CA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4702B7-B9F6-4512-A3D6-53B37E7EE3B9}" type="slidenum">
              <a:rPr lang="en-US" altLang="ja-JP" smtClean="0">
                <a:solidFill>
                  <a:prstClr val="black"/>
                </a:solidFill>
              </a:rPr>
            </a:fld>
            <a:endParaRPr lang="en-US" altLang="ja-JP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4702B7-B9F6-4512-A3D6-53B37E7EE3B9}" type="slidenum">
              <a:rPr lang="en-US" altLang="ja-JP" smtClean="0">
                <a:solidFill>
                  <a:prstClr val="black"/>
                </a:solidFill>
              </a:rPr>
            </a:fld>
            <a:endParaRPr lang="en-US" altLang="ja-JP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4702B7-B9F6-4512-A3D6-53B37E7EE3B9}" type="slidenum">
              <a:rPr lang="en-US" altLang="ja-JP" smtClean="0">
                <a:solidFill>
                  <a:prstClr val="black"/>
                </a:solidFill>
              </a:rPr>
            </a:fld>
            <a:endParaRPr lang="en-US" altLang="ja-JP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4702B7-B9F6-4512-A3D6-53B37E7EE3B9}" type="slidenum">
              <a:rPr lang="en-US" altLang="ja-JP" smtClean="0">
                <a:solidFill>
                  <a:prstClr val="black"/>
                </a:solidFill>
              </a:rPr>
            </a:fld>
            <a:endParaRPr lang="en-US" altLang="ja-JP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4702B7-B9F6-4512-A3D6-53B37E7EE3B9}" type="slidenum">
              <a:rPr lang="en-US" altLang="ja-JP" smtClean="0">
                <a:solidFill>
                  <a:prstClr val="black"/>
                </a:solidFill>
              </a:rPr>
            </a:fld>
            <a:endParaRPr lang="en-US" altLang="ja-JP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4702B7-B9F6-4512-A3D6-53B37E7EE3B9}" type="slidenum">
              <a:rPr lang="en-US" altLang="ja-JP" smtClean="0">
                <a:solidFill>
                  <a:prstClr val="black"/>
                </a:solidFill>
              </a:rPr>
            </a:fld>
            <a:endParaRPr lang="en-US" altLang="ja-JP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icture to be includ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3"/>
          <p:cNvSpPr/>
          <p:nvPr/>
        </p:nvSpPr>
        <p:spPr bwMode="gray">
          <a:xfrm>
            <a:off x="215900" y="225425"/>
            <a:ext cx="8712200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0" rIns="91418" bIns="45710"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" name="Titel 1"/>
          <p:cNvSpPr>
            <a:spLocks noGrp="1"/>
          </p:cNvSpPr>
          <p:nvPr>
            <p:ph type="ctrTitle"/>
          </p:nvPr>
        </p:nvSpPr>
        <p:spPr bwMode="gray">
          <a:xfrm>
            <a:off x="215902" y="4228626"/>
            <a:ext cx="8712200" cy="1961456"/>
          </a:xfrm>
          <a:prstGeom prst="rect">
            <a:avLst/>
          </a:prstGeom>
        </p:spPr>
        <p:txBody>
          <a:bodyPr lIns="143965" tIns="0" rIns="0" bIns="0" anchor="t" anchorCtr="0">
            <a:noAutofit/>
          </a:bodyPr>
          <a:lstStyle>
            <a:lvl1pPr>
              <a:defRPr lang="en-US" sz="4000" kern="1200" baseline="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US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15904" y="3968750"/>
            <a:ext cx="8712199" cy="216000"/>
          </a:xfrm>
          <a:prstGeom prst="rect">
            <a:avLst/>
          </a:prstGeom>
        </p:spPr>
        <p:txBody>
          <a:bodyPr lIns="143965" tIns="0" rIns="0" bIns="0">
            <a:noAutofit/>
          </a:bodyPr>
          <a:lstStyle>
            <a:lvl1pPr marL="0" indent="0" algn="l">
              <a:buNone/>
              <a:defRPr sz="1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08757" y="4687872"/>
            <a:ext cx="8712198" cy="539750"/>
          </a:xfrm>
          <a:prstGeom prst="rect">
            <a:avLst/>
          </a:prstGeom>
        </p:spPr>
        <p:txBody>
          <a:bodyPr lIns="146304"/>
          <a:lstStyle>
            <a:lvl1pPr>
              <a:defRPr lang="de-DE" sz="2800" kern="1200" baseline="0" dirty="0" smtClean="0">
                <a:solidFill>
                  <a:schemeClr val="accent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>
              <a:defRPr lang="de-DE" sz="28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2pPr>
            <a:lvl3pPr>
              <a:defRPr lang="de-DE" sz="28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3pPr>
            <a:lvl4pPr>
              <a:defRPr lang="de-DE" sz="28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4pPr>
            <a:lvl5pPr>
              <a:defRPr lang="en-US" sz="280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8F199D-DD45-4BC1-B4A3-9C182BC7077D}" type="datetimeFigureOut">
              <a:rPr lang="zh-CN" altLang="en-US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2919" b="11194"/>
          <a:stretch>
            <a:fillRect/>
          </a:stretch>
        </p:blipFill>
        <p:spPr>
          <a:xfrm>
            <a:off x="215897" y="216711"/>
            <a:ext cx="8705058" cy="3716345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g white box &amp;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5" name="Rectangle 1"/>
          <p:cNvSpPr/>
          <p:nvPr/>
        </p:nvSpPr>
        <p:spPr bwMode="auto">
          <a:xfrm>
            <a:off x="336550" y="1720850"/>
            <a:ext cx="8470900" cy="4351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2648" rIns="72000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ea typeface="宋体" panose="02010600030101010101" pitchFamily="2" charset="-122"/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545239" y="2348880"/>
            <a:ext cx="1938529" cy="3557016"/>
          </a:xfrm>
          <a:prstGeom prst="rect">
            <a:avLst/>
          </a:prstGeom>
        </p:spPr>
        <p:txBody>
          <a:bodyPr lIns="72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19"/>
          </p:nvPr>
        </p:nvSpPr>
        <p:spPr>
          <a:xfrm>
            <a:off x="2555776" y="2348880"/>
            <a:ext cx="1938529" cy="3557016"/>
          </a:xfrm>
          <a:prstGeom prst="rect">
            <a:avLst/>
          </a:prstGeom>
        </p:spPr>
        <p:txBody>
          <a:bodyPr lIns="72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0" name="Textplatzhalter 5"/>
          <p:cNvSpPr>
            <a:spLocks noGrp="1"/>
          </p:cNvSpPr>
          <p:nvPr>
            <p:ph type="body" sz="quarter" idx="20"/>
          </p:nvPr>
        </p:nvSpPr>
        <p:spPr>
          <a:xfrm>
            <a:off x="4572000" y="2348880"/>
            <a:ext cx="1938529" cy="3557016"/>
          </a:xfrm>
          <a:prstGeom prst="rect">
            <a:avLst/>
          </a:prstGeom>
        </p:spPr>
        <p:txBody>
          <a:bodyPr lIns="72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21"/>
          </p:nvPr>
        </p:nvSpPr>
        <p:spPr>
          <a:xfrm>
            <a:off x="6588224" y="2348880"/>
            <a:ext cx="1938529" cy="3557016"/>
          </a:xfrm>
          <a:prstGeom prst="rect">
            <a:avLst/>
          </a:prstGeom>
        </p:spPr>
        <p:txBody>
          <a:bodyPr lIns="72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3" y="1720739"/>
            <a:ext cx="8471219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7" name="Date Placeholder 9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5ACF9A-BB15-4F1E-8A90-C986A9CFC703}" type="datetimeFigureOut">
              <a:rPr lang="zh-CN" altLang="en-US"/>
            </a:fld>
            <a:endParaRPr lang="zh-CN" altLang="en-US"/>
          </a:p>
        </p:txBody>
      </p:sp>
      <p:cxnSp>
        <p:nvCxnSpPr>
          <p:cNvPr id="26" name="Gerade Verbindung 38"/>
          <p:cNvCxnSpPr/>
          <p:nvPr/>
        </p:nvCxnSpPr>
        <p:spPr bwMode="gray">
          <a:xfrm>
            <a:off x="539552" y="2276872"/>
            <a:ext cx="8013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g white box &amp; 4 columns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Rectangle 1"/>
          <p:cNvSpPr/>
          <p:nvPr/>
        </p:nvSpPr>
        <p:spPr bwMode="auto">
          <a:xfrm>
            <a:off x="336550" y="1720850"/>
            <a:ext cx="8470900" cy="368776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2000" rIns="72000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Pentagon 44"/>
          <p:cNvSpPr/>
          <p:nvPr/>
        </p:nvSpPr>
        <p:spPr bwMode="gray">
          <a:xfrm>
            <a:off x="336550" y="5532438"/>
            <a:ext cx="8483600" cy="539750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37" tIns="60437" rIns="60437" bIns="60437" anchor="ctr"/>
          <a:lstStyle/>
          <a:p>
            <a:pPr algn="ctr">
              <a:defRPr/>
            </a:pPr>
            <a:endParaRPr lang="en-US" altLang="zh-CN" sz="1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Gerade Verbindung 38"/>
          <p:cNvCxnSpPr/>
          <p:nvPr/>
        </p:nvCxnSpPr>
        <p:spPr bwMode="gray">
          <a:xfrm>
            <a:off x="565150" y="2260600"/>
            <a:ext cx="8013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336391" y="5530421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noAutofit/>
          </a:bodyPr>
          <a:lstStyle>
            <a:lvl1pPr marL="0" algn="ctr" defTabSz="913765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7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579450" y="2388135"/>
            <a:ext cx="1938529" cy="2889504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73152" bIns="71983" numCol="1" spcCol="0" rtlCol="0" fromWordArt="0" anchor="t" anchorCtr="0" forceAA="0" compatLnSpc="1">
            <a:noAutofit/>
          </a:bodyPr>
          <a:lstStyle>
            <a:lvl1pPr marL="0" indent="0">
              <a:spcBef>
                <a:spcPts val="1100"/>
              </a:spcBef>
              <a:buClr>
                <a:schemeClr val="accent5"/>
              </a:buClr>
              <a:buSzPct val="70000"/>
              <a:buFont typeface="Arial" panose="020B0604020202020204" pitchFamily="34" charset="0"/>
              <a:buChar char=" "/>
              <a:defRPr lang="de-DE" sz="15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57505" indent="-17145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70000"/>
              <a:buFont typeface="Wingdings" panose="05000000000000000000" pitchFamily="2" charset="2"/>
              <a:buChar char="§"/>
              <a:defRPr lang="en-US" sz="1500" kern="1200" dirty="0" smtClean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714375" indent="-17145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70000"/>
              <a:buFont typeface="Symbol" panose="05050102010706020507" pitchFamily="18" charset="2"/>
              <a:buChar char="-"/>
              <a:defRPr lang="en-US" sz="1500" kern="1200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>
              <a:defRPr lang="de-DE" dirty="0" smtClean="0">
                <a:solidFill>
                  <a:schemeClr val="lt1"/>
                </a:solidFill>
              </a:defRPr>
            </a:lvl4pPr>
            <a:lvl5pPr>
              <a:defRPr lang="en-US" dirty="0">
                <a:solidFill>
                  <a:schemeClr val="lt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6640273" y="2388135"/>
            <a:ext cx="1938529" cy="2889504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73152" bIns="71983" numCol="1" spcCol="0" rtlCol="0" fromWordArt="0" anchor="t" anchorCtr="0" forceAA="0" compatLnSpc="1">
            <a:noAutofit/>
          </a:bodyPr>
          <a:lstStyle>
            <a:lvl1pPr marL="0" indent="0">
              <a:spcBef>
                <a:spcPts val="1100"/>
              </a:spcBef>
              <a:buClr>
                <a:schemeClr val="accent5"/>
              </a:buClr>
              <a:buSzPct val="70000"/>
              <a:buFont typeface="Arial" panose="020B0604020202020204" pitchFamily="34" charset="0"/>
              <a:buChar char=" "/>
              <a:defRPr lang="de-DE" sz="15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57505" indent="-17145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70000"/>
              <a:buFont typeface="Wingdings" panose="05000000000000000000" pitchFamily="2" charset="2"/>
              <a:buChar char="§"/>
              <a:defRPr lang="en-US" sz="1500" kern="1200" dirty="0" smtClean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714375" indent="-17145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70000"/>
              <a:buFont typeface="Symbol" panose="05050102010706020507" pitchFamily="18" charset="2"/>
              <a:buChar char="-"/>
              <a:defRPr lang="en-US" sz="1500" kern="1200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>
              <a:defRPr lang="de-DE" dirty="0" smtClean="0">
                <a:solidFill>
                  <a:schemeClr val="lt1"/>
                </a:solidFill>
              </a:defRPr>
            </a:lvl4pPr>
            <a:lvl5pPr>
              <a:defRPr lang="en-US" dirty="0">
                <a:solidFill>
                  <a:schemeClr val="lt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2599724" y="2388135"/>
            <a:ext cx="1938529" cy="2889504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73152" bIns="71983" numCol="1" spcCol="0" rtlCol="0" fromWordArt="0" anchor="t" anchorCtr="0" forceAA="0" compatLnSpc="1">
            <a:noAutofit/>
          </a:bodyPr>
          <a:lstStyle>
            <a:lvl1pPr marL="0" indent="0">
              <a:spcBef>
                <a:spcPts val="1100"/>
              </a:spcBef>
              <a:buClr>
                <a:schemeClr val="accent5"/>
              </a:buClr>
              <a:buSzPct val="70000"/>
              <a:buFont typeface="Arial" panose="020B0604020202020204" pitchFamily="34" charset="0"/>
              <a:buChar char=" "/>
              <a:defRPr lang="de-DE" sz="15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57505" indent="-17145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70000"/>
              <a:buFont typeface="Wingdings" panose="05000000000000000000" pitchFamily="2" charset="2"/>
              <a:buChar char="§"/>
              <a:defRPr lang="en-US" sz="1500" kern="1200" dirty="0" smtClean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714375" indent="-17145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70000"/>
              <a:buFont typeface="Symbol" panose="05050102010706020507" pitchFamily="18" charset="2"/>
              <a:buChar char="-"/>
              <a:defRPr lang="en-US" sz="1500" kern="1200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>
              <a:defRPr lang="de-DE" dirty="0" smtClean="0">
                <a:solidFill>
                  <a:schemeClr val="lt1"/>
                </a:solidFill>
              </a:defRPr>
            </a:lvl4pPr>
            <a:lvl5pPr>
              <a:defRPr lang="en-US" dirty="0">
                <a:solidFill>
                  <a:schemeClr val="lt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5" name="Textplatzhalter 10"/>
          <p:cNvSpPr>
            <a:spLocks noGrp="1"/>
          </p:cNvSpPr>
          <p:nvPr>
            <p:ph type="body" sz="quarter" idx="19"/>
          </p:nvPr>
        </p:nvSpPr>
        <p:spPr>
          <a:xfrm>
            <a:off x="4619998" y="2388135"/>
            <a:ext cx="1938529" cy="2889504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73152" bIns="71983" numCol="1" spcCol="0" rtlCol="0" fromWordArt="0" anchor="t" anchorCtr="0" forceAA="0" compatLnSpc="1">
            <a:noAutofit/>
          </a:bodyPr>
          <a:lstStyle>
            <a:lvl1pPr marL="0" indent="0">
              <a:spcBef>
                <a:spcPts val="1100"/>
              </a:spcBef>
              <a:buClr>
                <a:schemeClr val="accent5"/>
              </a:buClr>
              <a:buSzPct val="70000"/>
              <a:buFont typeface="Arial" panose="020B0604020202020204" pitchFamily="34" charset="0"/>
              <a:buChar char=" "/>
              <a:defRPr lang="de-DE" sz="15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57505" indent="-17145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70000"/>
              <a:buFont typeface="Wingdings" panose="05000000000000000000" pitchFamily="2" charset="2"/>
              <a:buChar char="§"/>
              <a:defRPr lang="en-US" sz="1500" kern="1200" dirty="0" smtClean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714375" indent="-17145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70000"/>
              <a:buFont typeface="Symbol" panose="05050102010706020507" pitchFamily="18" charset="2"/>
              <a:buChar char="-"/>
              <a:defRPr lang="en-US" sz="1500" kern="1200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>
              <a:defRPr lang="de-DE" dirty="0" smtClean="0">
                <a:solidFill>
                  <a:schemeClr val="lt1"/>
                </a:solidFill>
              </a:defRPr>
            </a:lvl4pPr>
            <a:lvl5pPr>
              <a:defRPr lang="en-US" dirty="0">
                <a:solidFill>
                  <a:schemeClr val="lt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579450" y="2388135"/>
            <a:ext cx="1938529" cy="2889504"/>
          </a:xfrm>
          <a:prstGeom prst="rect">
            <a:avLst/>
          </a:prstGeom>
        </p:spPr>
        <p:txBody>
          <a:bodyPr lIns="72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20"/>
          </p:nvPr>
        </p:nvSpPr>
        <p:spPr>
          <a:xfrm>
            <a:off x="2599724" y="2388135"/>
            <a:ext cx="1938529" cy="2889504"/>
          </a:xfrm>
          <a:prstGeom prst="rect">
            <a:avLst/>
          </a:prstGeom>
        </p:spPr>
        <p:txBody>
          <a:bodyPr lIns="72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21"/>
          </p:nvPr>
        </p:nvSpPr>
        <p:spPr>
          <a:xfrm>
            <a:off x="4619998" y="2388135"/>
            <a:ext cx="1938529" cy="2889504"/>
          </a:xfrm>
          <a:prstGeom prst="rect">
            <a:avLst/>
          </a:prstGeom>
        </p:spPr>
        <p:txBody>
          <a:bodyPr lIns="72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0" name="Textplatzhalter 5"/>
          <p:cNvSpPr>
            <a:spLocks noGrp="1"/>
          </p:cNvSpPr>
          <p:nvPr>
            <p:ph type="body" sz="quarter" idx="22"/>
          </p:nvPr>
        </p:nvSpPr>
        <p:spPr>
          <a:xfrm>
            <a:off x="6640273" y="2388135"/>
            <a:ext cx="1938529" cy="2889504"/>
          </a:xfrm>
          <a:prstGeom prst="rect">
            <a:avLst/>
          </a:prstGeom>
        </p:spPr>
        <p:txBody>
          <a:bodyPr lIns="72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3" y="1720739"/>
            <a:ext cx="8471219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0" name="Date Placeholder 9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C69A41-2A2A-4A5A-AE77-0518700B3BE5}" type="datetimeFigureOut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hite box &amp; 4 text boxes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Rectangle 1"/>
          <p:cNvSpPr/>
          <p:nvPr/>
        </p:nvSpPr>
        <p:spPr bwMode="auto">
          <a:xfrm>
            <a:off x="336550" y="1720850"/>
            <a:ext cx="8470900" cy="4351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2648" rIns="72000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hteck 10"/>
          <p:cNvSpPr/>
          <p:nvPr/>
        </p:nvSpPr>
        <p:spPr bwMode="gray">
          <a:xfrm>
            <a:off x="2720975" y="2570163"/>
            <a:ext cx="1590675" cy="10287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lang="de-DE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Rechteck 11"/>
          <p:cNvSpPr/>
          <p:nvPr/>
        </p:nvSpPr>
        <p:spPr bwMode="gray">
          <a:xfrm>
            <a:off x="2720975" y="4727575"/>
            <a:ext cx="1590675" cy="10287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lang="de-DE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Rechteck 12"/>
          <p:cNvSpPr/>
          <p:nvPr/>
        </p:nvSpPr>
        <p:spPr bwMode="gray">
          <a:xfrm>
            <a:off x="6988175" y="4727575"/>
            <a:ext cx="1590675" cy="10287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lang="de-DE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Rechteck 13"/>
          <p:cNvSpPr/>
          <p:nvPr/>
        </p:nvSpPr>
        <p:spPr bwMode="gray">
          <a:xfrm>
            <a:off x="6988175" y="2570163"/>
            <a:ext cx="1590675" cy="10287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lang="de-DE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1" name="Gerade Verbindung 38"/>
          <p:cNvCxnSpPr/>
          <p:nvPr/>
        </p:nvCxnSpPr>
        <p:spPr bwMode="gray">
          <a:xfrm>
            <a:off x="565150" y="2260600"/>
            <a:ext cx="8013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8" name="Bildplatzhalter 27"/>
          <p:cNvSpPr>
            <a:spLocks noGrp="1"/>
          </p:cNvSpPr>
          <p:nvPr>
            <p:ph type="pic" sz="quarter" idx="17"/>
          </p:nvPr>
        </p:nvSpPr>
        <p:spPr>
          <a:xfrm>
            <a:off x="6987744" y="2569372"/>
            <a:ext cx="1591056" cy="1033272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31" name="Bildplatzhalter 27"/>
          <p:cNvSpPr>
            <a:spLocks noGrp="1"/>
          </p:cNvSpPr>
          <p:nvPr>
            <p:ph type="pic" sz="quarter" idx="18"/>
          </p:nvPr>
        </p:nvSpPr>
        <p:spPr>
          <a:xfrm>
            <a:off x="6988255" y="4723221"/>
            <a:ext cx="1591056" cy="1033272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32" name="Bildplatzhalter 27"/>
          <p:cNvSpPr>
            <a:spLocks noGrp="1"/>
          </p:cNvSpPr>
          <p:nvPr>
            <p:ph type="pic" sz="quarter" idx="19"/>
          </p:nvPr>
        </p:nvSpPr>
        <p:spPr>
          <a:xfrm>
            <a:off x="2721000" y="4723221"/>
            <a:ext cx="1591056" cy="1033272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33" name="Bildplatzhalter 27"/>
          <p:cNvSpPr>
            <a:spLocks noGrp="1"/>
          </p:cNvSpPr>
          <p:nvPr>
            <p:ph type="pic" sz="quarter" idx="20"/>
          </p:nvPr>
        </p:nvSpPr>
        <p:spPr>
          <a:xfrm>
            <a:off x="2721000" y="2569372"/>
            <a:ext cx="1591056" cy="1033272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21"/>
          </p:nvPr>
        </p:nvSpPr>
        <p:spPr>
          <a:xfrm>
            <a:off x="336390" y="2260735"/>
            <a:ext cx="2372400" cy="1558800"/>
          </a:xfrm>
          <a:prstGeom prst="rect">
            <a:avLst/>
          </a:prstGeom>
        </p:spPr>
        <p:txBody>
          <a:bodyPr lIns="72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9" name="Textplatzhalter 5"/>
          <p:cNvSpPr>
            <a:spLocks noGrp="1"/>
          </p:cNvSpPr>
          <p:nvPr>
            <p:ph type="body" sz="quarter" idx="22"/>
          </p:nvPr>
        </p:nvSpPr>
        <p:spPr>
          <a:xfrm>
            <a:off x="336390" y="4392574"/>
            <a:ext cx="2372400" cy="1558800"/>
          </a:xfrm>
          <a:prstGeom prst="rect">
            <a:avLst/>
          </a:prstGeom>
        </p:spPr>
        <p:txBody>
          <a:bodyPr lIns="72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4" name="Textplatzhalter 5"/>
          <p:cNvSpPr>
            <a:spLocks noGrp="1"/>
          </p:cNvSpPr>
          <p:nvPr>
            <p:ph type="body" sz="quarter" idx="23"/>
          </p:nvPr>
        </p:nvSpPr>
        <p:spPr>
          <a:xfrm>
            <a:off x="4615856" y="2260735"/>
            <a:ext cx="2372400" cy="1558800"/>
          </a:xfrm>
          <a:prstGeom prst="rect">
            <a:avLst/>
          </a:prstGeom>
        </p:spPr>
        <p:txBody>
          <a:bodyPr lIns="72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5" name="Textplatzhalter 5"/>
          <p:cNvSpPr>
            <a:spLocks noGrp="1"/>
          </p:cNvSpPr>
          <p:nvPr>
            <p:ph type="body" sz="quarter" idx="24"/>
          </p:nvPr>
        </p:nvSpPr>
        <p:spPr>
          <a:xfrm>
            <a:off x="4615856" y="4392574"/>
            <a:ext cx="2372400" cy="1558800"/>
          </a:xfrm>
          <a:prstGeom prst="rect">
            <a:avLst/>
          </a:prstGeom>
        </p:spPr>
        <p:txBody>
          <a:bodyPr lIns="72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3" y="1720739"/>
            <a:ext cx="8471219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4" name="Date Placeholder 9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77B871A-17C5-4E27-8DD5-2FA039403AE6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hite box &amp; 4 text boxes &amp; images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Rectangle 1"/>
          <p:cNvSpPr/>
          <p:nvPr/>
        </p:nvSpPr>
        <p:spPr bwMode="auto">
          <a:xfrm>
            <a:off x="336550" y="1720850"/>
            <a:ext cx="8470900" cy="3684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2648" rIns="72000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hteck 10"/>
          <p:cNvSpPr/>
          <p:nvPr/>
        </p:nvSpPr>
        <p:spPr bwMode="gray">
          <a:xfrm>
            <a:off x="2720975" y="2570163"/>
            <a:ext cx="1590675" cy="10287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lang="de-DE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Rechteck 11"/>
          <p:cNvSpPr/>
          <p:nvPr/>
        </p:nvSpPr>
        <p:spPr bwMode="gray">
          <a:xfrm>
            <a:off x="2720975" y="4067175"/>
            <a:ext cx="1590675" cy="1030288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lang="de-DE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Rechteck 12"/>
          <p:cNvSpPr/>
          <p:nvPr/>
        </p:nvSpPr>
        <p:spPr bwMode="gray">
          <a:xfrm>
            <a:off x="6988175" y="4067175"/>
            <a:ext cx="1590675" cy="1030288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lang="de-DE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Rechteck 13"/>
          <p:cNvSpPr/>
          <p:nvPr/>
        </p:nvSpPr>
        <p:spPr bwMode="gray">
          <a:xfrm>
            <a:off x="6988175" y="2570163"/>
            <a:ext cx="1590675" cy="10287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lang="de-DE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Pentagon 44"/>
          <p:cNvSpPr/>
          <p:nvPr/>
        </p:nvSpPr>
        <p:spPr bwMode="gray">
          <a:xfrm>
            <a:off x="336550" y="5532438"/>
            <a:ext cx="8483600" cy="539750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37" tIns="60437" rIns="60437" bIns="60437" anchor="ctr"/>
          <a:lstStyle/>
          <a:p>
            <a:pPr algn="ctr">
              <a:defRPr/>
            </a:pPr>
            <a:endParaRPr lang="en-US" altLang="zh-CN" sz="1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Gerade Verbindung 38"/>
          <p:cNvCxnSpPr/>
          <p:nvPr/>
        </p:nvCxnSpPr>
        <p:spPr bwMode="gray">
          <a:xfrm>
            <a:off x="565150" y="2260600"/>
            <a:ext cx="8013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8" name="Bildplatzhalter 27"/>
          <p:cNvSpPr>
            <a:spLocks noGrp="1"/>
          </p:cNvSpPr>
          <p:nvPr>
            <p:ph type="pic" sz="quarter" idx="17"/>
          </p:nvPr>
        </p:nvSpPr>
        <p:spPr>
          <a:xfrm>
            <a:off x="6987744" y="2569372"/>
            <a:ext cx="1591056" cy="1033272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31" name="Bildplatzhalter 27"/>
          <p:cNvSpPr>
            <a:spLocks noGrp="1"/>
          </p:cNvSpPr>
          <p:nvPr>
            <p:ph type="pic" sz="quarter" idx="18"/>
          </p:nvPr>
        </p:nvSpPr>
        <p:spPr>
          <a:xfrm>
            <a:off x="6988255" y="4063674"/>
            <a:ext cx="1591056" cy="1033272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32" name="Bildplatzhalter 27"/>
          <p:cNvSpPr>
            <a:spLocks noGrp="1"/>
          </p:cNvSpPr>
          <p:nvPr>
            <p:ph type="pic" sz="quarter" idx="19"/>
          </p:nvPr>
        </p:nvSpPr>
        <p:spPr>
          <a:xfrm>
            <a:off x="2721000" y="4063674"/>
            <a:ext cx="1591056" cy="1033272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33" name="Bildplatzhalter 27"/>
          <p:cNvSpPr>
            <a:spLocks noGrp="1"/>
          </p:cNvSpPr>
          <p:nvPr>
            <p:ph type="pic" sz="quarter" idx="20"/>
          </p:nvPr>
        </p:nvSpPr>
        <p:spPr>
          <a:xfrm>
            <a:off x="2721000" y="2569372"/>
            <a:ext cx="1591056" cy="1033272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1"/>
          </p:nvPr>
        </p:nvSpPr>
        <p:spPr>
          <a:xfrm>
            <a:off x="336391" y="5530421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noAutofit/>
          </a:bodyPr>
          <a:lstStyle>
            <a:lvl1pPr marL="0" algn="ctr" defTabSz="913765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8" name="Textplatzhalter 5"/>
          <p:cNvSpPr>
            <a:spLocks noGrp="1"/>
          </p:cNvSpPr>
          <p:nvPr>
            <p:ph type="body" sz="quarter" idx="26"/>
          </p:nvPr>
        </p:nvSpPr>
        <p:spPr>
          <a:xfrm>
            <a:off x="336390" y="2260735"/>
            <a:ext cx="2372400" cy="1558800"/>
          </a:xfrm>
          <a:prstGeom prst="rect">
            <a:avLst/>
          </a:prstGeom>
        </p:spPr>
        <p:txBody>
          <a:bodyPr lIns="72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0" name="Textplatzhalter 5"/>
          <p:cNvSpPr>
            <a:spLocks noGrp="1"/>
          </p:cNvSpPr>
          <p:nvPr>
            <p:ph type="body" sz="quarter" idx="27"/>
          </p:nvPr>
        </p:nvSpPr>
        <p:spPr>
          <a:xfrm>
            <a:off x="4615856" y="2260735"/>
            <a:ext cx="2372400" cy="1558800"/>
          </a:xfrm>
          <a:prstGeom prst="rect">
            <a:avLst/>
          </a:prstGeom>
        </p:spPr>
        <p:txBody>
          <a:bodyPr lIns="72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1" name="Textplatzhalter 5"/>
          <p:cNvSpPr>
            <a:spLocks noGrp="1"/>
          </p:cNvSpPr>
          <p:nvPr>
            <p:ph type="body" sz="quarter" idx="28"/>
          </p:nvPr>
        </p:nvSpPr>
        <p:spPr>
          <a:xfrm>
            <a:off x="336390" y="3733027"/>
            <a:ext cx="2372400" cy="1558800"/>
          </a:xfrm>
          <a:prstGeom prst="rect">
            <a:avLst/>
          </a:prstGeom>
        </p:spPr>
        <p:txBody>
          <a:bodyPr lIns="72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3" name="Textplatzhalter 5"/>
          <p:cNvSpPr>
            <a:spLocks noGrp="1"/>
          </p:cNvSpPr>
          <p:nvPr>
            <p:ph type="body" sz="quarter" idx="29"/>
          </p:nvPr>
        </p:nvSpPr>
        <p:spPr>
          <a:xfrm>
            <a:off x="4615856" y="3733027"/>
            <a:ext cx="2372400" cy="1558800"/>
          </a:xfrm>
          <a:prstGeom prst="rect">
            <a:avLst/>
          </a:prstGeom>
        </p:spPr>
        <p:txBody>
          <a:bodyPr lIns="72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3" y="1720739"/>
            <a:ext cx="8471219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6" name="Date Placeholder 9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1F4AD23E-5D76-4D83-B7EE-554C067A0A0B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hite box &amp; 6 text boxes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Rectangle 1"/>
          <p:cNvSpPr/>
          <p:nvPr/>
        </p:nvSpPr>
        <p:spPr bwMode="auto">
          <a:xfrm>
            <a:off x="336550" y="1720850"/>
            <a:ext cx="8470900" cy="4351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2648" rIns="72000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ectangle 1"/>
          <p:cNvSpPr/>
          <p:nvPr/>
        </p:nvSpPr>
        <p:spPr bwMode="auto">
          <a:xfrm>
            <a:off x="565150" y="2432050"/>
            <a:ext cx="2586038" cy="16462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144000" rIns="72000" bIns="72000"/>
          <a:lstStyle/>
          <a:p>
            <a:pPr marL="59055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500" b="1">
              <a:solidFill>
                <a:srgbClr val="005AD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Rectangle 1"/>
          <p:cNvSpPr/>
          <p:nvPr/>
        </p:nvSpPr>
        <p:spPr bwMode="auto">
          <a:xfrm>
            <a:off x="565150" y="4233863"/>
            <a:ext cx="2586038" cy="164623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144000" rIns="72000" bIns="72000"/>
          <a:lstStyle/>
          <a:p>
            <a:pPr marL="59055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500" b="1">
              <a:solidFill>
                <a:srgbClr val="005AD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Rectangle 1"/>
          <p:cNvSpPr/>
          <p:nvPr/>
        </p:nvSpPr>
        <p:spPr bwMode="auto">
          <a:xfrm>
            <a:off x="3284538" y="2432050"/>
            <a:ext cx="2589212" cy="16462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144000" rIns="72000" bIns="72000"/>
          <a:lstStyle/>
          <a:p>
            <a:pPr marL="59055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500" b="1">
              <a:solidFill>
                <a:srgbClr val="005AD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Rectangle 1"/>
          <p:cNvSpPr/>
          <p:nvPr/>
        </p:nvSpPr>
        <p:spPr bwMode="auto">
          <a:xfrm>
            <a:off x="3284538" y="4233863"/>
            <a:ext cx="2589212" cy="164623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144000" rIns="72000" bIns="72000"/>
          <a:lstStyle/>
          <a:p>
            <a:pPr marL="59055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500" b="1">
              <a:solidFill>
                <a:srgbClr val="005AD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Rectangle 1"/>
          <p:cNvSpPr/>
          <p:nvPr/>
        </p:nvSpPr>
        <p:spPr bwMode="auto">
          <a:xfrm>
            <a:off x="6005513" y="2432050"/>
            <a:ext cx="2589212" cy="16462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144000" rIns="72000" bIns="72000"/>
          <a:lstStyle/>
          <a:p>
            <a:pPr marL="59055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500" b="1">
              <a:solidFill>
                <a:srgbClr val="005AD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Rectangle 1"/>
          <p:cNvSpPr/>
          <p:nvPr/>
        </p:nvSpPr>
        <p:spPr bwMode="auto">
          <a:xfrm>
            <a:off x="6005513" y="4233863"/>
            <a:ext cx="2589212" cy="164623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144000" rIns="72000" bIns="72000"/>
          <a:lstStyle/>
          <a:p>
            <a:pPr marL="59055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500" b="1">
              <a:solidFill>
                <a:srgbClr val="005AD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Rechteck 32"/>
          <p:cNvSpPr/>
          <p:nvPr/>
        </p:nvSpPr>
        <p:spPr bwMode="gray">
          <a:xfrm>
            <a:off x="709613" y="2984500"/>
            <a:ext cx="2298700" cy="8445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lang="de-DE" altLang="zh-CN" sz="14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Rechteck 33"/>
          <p:cNvSpPr/>
          <p:nvPr/>
        </p:nvSpPr>
        <p:spPr bwMode="gray">
          <a:xfrm>
            <a:off x="3429000" y="2984500"/>
            <a:ext cx="2298700" cy="8445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lang="de-DE" altLang="zh-CN" sz="14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2" name="Rechteck 34"/>
          <p:cNvSpPr/>
          <p:nvPr/>
        </p:nvSpPr>
        <p:spPr bwMode="gray">
          <a:xfrm>
            <a:off x="6149975" y="2984500"/>
            <a:ext cx="2300288" cy="8445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lang="de-DE" altLang="zh-CN" sz="14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Rechteck 35"/>
          <p:cNvSpPr/>
          <p:nvPr/>
        </p:nvSpPr>
        <p:spPr bwMode="gray">
          <a:xfrm>
            <a:off x="709613" y="4786313"/>
            <a:ext cx="2298700" cy="8445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lang="de-DE" altLang="zh-CN" sz="14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4" name="Rechteck 36"/>
          <p:cNvSpPr/>
          <p:nvPr/>
        </p:nvSpPr>
        <p:spPr bwMode="gray">
          <a:xfrm>
            <a:off x="3429000" y="4786313"/>
            <a:ext cx="2298700" cy="8445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lang="de-DE" altLang="zh-CN" sz="14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5" name="Rechteck 37"/>
          <p:cNvSpPr/>
          <p:nvPr/>
        </p:nvSpPr>
        <p:spPr bwMode="gray">
          <a:xfrm>
            <a:off x="6149975" y="4786313"/>
            <a:ext cx="2300288" cy="8445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lang="de-DE" altLang="zh-CN" sz="14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56" name="Gerade Verbindung 38"/>
          <p:cNvCxnSpPr/>
          <p:nvPr/>
        </p:nvCxnSpPr>
        <p:spPr bwMode="gray">
          <a:xfrm>
            <a:off x="709613" y="2862263"/>
            <a:ext cx="2298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38"/>
          <p:cNvCxnSpPr/>
          <p:nvPr/>
        </p:nvCxnSpPr>
        <p:spPr bwMode="gray">
          <a:xfrm>
            <a:off x="3429000" y="2862263"/>
            <a:ext cx="2298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38"/>
          <p:cNvCxnSpPr/>
          <p:nvPr/>
        </p:nvCxnSpPr>
        <p:spPr bwMode="gray">
          <a:xfrm>
            <a:off x="6149975" y="2862263"/>
            <a:ext cx="230028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38"/>
          <p:cNvCxnSpPr/>
          <p:nvPr/>
        </p:nvCxnSpPr>
        <p:spPr bwMode="gray">
          <a:xfrm>
            <a:off x="6149975" y="4662488"/>
            <a:ext cx="230028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38"/>
          <p:cNvCxnSpPr/>
          <p:nvPr/>
        </p:nvCxnSpPr>
        <p:spPr bwMode="gray">
          <a:xfrm>
            <a:off x="3429000" y="4662488"/>
            <a:ext cx="2298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38"/>
          <p:cNvCxnSpPr/>
          <p:nvPr/>
        </p:nvCxnSpPr>
        <p:spPr bwMode="gray">
          <a:xfrm>
            <a:off x="709613" y="4662488"/>
            <a:ext cx="2298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38"/>
          <p:cNvCxnSpPr/>
          <p:nvPr/>
        </p:nvCxnSpPr>
        <p:spPr bwMode="gray">
          <a:xfrm>
            <a:off x="565150" y="2260600"/>
            <a:ext cx="8013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2" name="Bildplatzhalter 27"/>
          <p:cNvSpPr>
            <a:spLocks noGrp="1"/>
          </p:cNvSpPr>
          <p:nvPr>
            <p:ph type="pic" sz="quarter" idx="20"/>
          </p:nvPr>
        </p:nvSpPr>
        <p:spPr>
          <a:xfrm>
            <a:off x="709200" y="2984937"/>
            <a:ext cx="2298760" cy="844303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39" name="Bildplatzhalter 27"/>
          <p:cNvSpPr>
            <a:spLocks noGrp="1"/>
          </p:cNvSpPr>
          <p:nvPr>
            <p:ph type="pic" sz="quarter" idx="21"/>
          </p:nvPr>
        </p:nvSpPr>
        <p:spPr>
          <a:xfrm>
            <a:off x="3429570" y="2984937"/>
            <a:ext cx="2298760" cy="844303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0" name="Bildplatzhalter 27"/>
          <p:cNvSpPr>
            <a:spLocks noGrp="1"/>
          </p:cNvSpPr>
          <p:nvPr>
            <p:ph type="pic" sz="quarter" idx="22"/>
          </p:nvPr>
        </p:nvSpPr>
        <p:spPr>
          <a:xfrm>
            <a:off x="6150762" y="2984937"/>
            <a:ext cx="2298760" cy="844303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1" name="Bildplatzhalter 27"/>
          <p:cNvSpPr>
            <a:spLocks noGrp="1"/>
          </p:cNvSpPr>
          <p:nvPr>
            <p:ph type="pic" sz="quarter" idx="23"/>
          </p:nvPr>
        </p:nvSpPr>
        <p:spPr>
          <a:xfrm>
            <a:off x="709200" y="4786005"/>
            <a:ext cx="2298760" cy="844303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2" name="Bildplatzhalter 27"/>
          <p:cNvSpPr>
            <a:spLocks noGrp="1"/>
          </p:cNvSpPr>
          <p:nvPr>
            <p:ph type="pic" sz="quarter" idx="24"/>
          </p:nvPr>
        </p:nvSpPr>
        <p:spPr>
          <a:xfrm>
            <a:off x="3429570" y="4786005"/>
            <a:ext cx="2298760" cy="844303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3" name="Bildplatzhalter 27"/>
          <p:cNvSpPr>
            <a:spLocks noGrp="1"/>
          </p:cNvSpPr>
          <p:nvPr>
            <p:ph type="pic" sz="quarter" idx="25"/>
          </p:nvPr>
        </p:nvSpPr>
        <p:spPr>
          <a:xfrm>
            <a:off x="6150762" y="4786005"/>
            <a:ext cx="2298760" cy="844303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6"/>
          </p:nvPr>
        </p:nvSpPr>
        <p:spPr>
          <a:xfrm>
            <a:off x="564208" y="3831915"/>
            <a:ext cx="2587752" cy="24688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4" name="Textplatzhalter 4"/>
          <p:cNvSpPr>
            <a:spLocks noGrp="1"/>
          </p:cNvSpPr>
          <p:nvPr>
            <p:ph type="body" sz="quarter" idx="27"/>
          </p:nvPr>
        </p:nvSpPr>
        <p:spPr>
          <a:xfrm>
            <a:off x="565201" y="5632795"/>
            <a:ext cx="2587752" cy="24688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5" name="Textplatzhalter 4"/>
          <p:cNvSpPr>
            <a:spLocks noGrp="1"/>
          </p:cNvSpPr>
          <p:nvPr>
            <p:ph type="body" sz="quarter" idx="28"/>
          </p:nvPr>
        </p:nvSpPr>
        <p:spPr>
          <a:xfrm>
            <a:off x="3285398" y="3831915"/>
            <a:ext cx="2587752" cy="24688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6" name="Textplatzhalter 4"/>
          <p:cNvSpPr>
            <a:spLocks noGrp="1"/>
          </p:cNvSpPr>
          <p:nvPr>
            <p:ph type="body" sz="quarter" idx="29"/>
          </p:nvPr>
        </p:nvSpPr>
        <p:spPr>
          <a:xfrm>
            <a:off x="6006588" y="3831915"/>
            <a:ext cx="2587752" cy="24688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7" name="Textplatzhalter 4"/>
          <p:cNvSpPr>
            <a:spLocks noGrp="1"/>
          </p:cNvSpPr>
          <p:nvPr>
            <p:ph type="body" sz="quarter" idx="30"/>
          </p:nvPr>
        </p:nvSpPr>
        <p:spPr>
          <a:xfrm>
            <a:off x="3285398" y="5632795"/>
            <a:ext cx="2587752" cy="24688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8" name="Textplatzhalter 4"/>
          <p:cNvSpPr>
            <a:spLocks noGrp="1"/>
          </p:cNvSpPr>
          <p:nvPr>
            <p:ph type="body" sz="quarter" idx="31"/>
          </p:nvPr>
        </p:nvSpPr>
        <p:spPr>
          <a:xfrm>
            <a:off x="6006588" y="5632983"/>
            <a:ext cx="2587752" cy="24688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17"/>
          </p:nvPr>
        </p:nvSpPr>
        <p:spPr>
          <a:xfrm>
            <a:off x="565201" y="4233539"/>
            <a:ext cx="2587752" cy="429768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0" name="Textplatzhalter 3"/>
          <p:cNvSpPr>
            <a:spLocks noGrp="1"/>
          </p:cNvSpPr>
          <p:nvPr>
            <p:ph type="body" sz="quarter" idx="18"/>
          </p:nvPr>
        </p:nvSpPr>
        <p:spPr>
          <a:xfrm>
            <a:off x="3285398" y="4233539"/>
            <a:ext cx="2587752" cy="429768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1" name="Textplatzhalter 3"/>
          <p:cNvSpPr>
            <a:spLocks noGrp="1"/>
          </p:cNvSpPr>
          <p:nvPr>
            <p:ph type="body" sz="quarter" idx="19"/>
          </p:nvPr>
        </p:nvSpPr>
        <p:spPr>
          <a:xfrm>
            <a:off x="6006588" y="4233727"/>
            <a:ext cx="2587752" cy="429768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5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564208" y="2432659"/>
            <a:ext cx="2587752" cy="429768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7" name="Textplatzhalter 3"/>
          <p:cNvSpPr>
            <a:spLocks noGrp="1"/>
          </p:cNvSpPr>
          <p:nvPr>
            <p:ph type="body" sz="quarter" idx="15"/>
          </p:nvPr>
        </p:nvSpPr>
        <p:spPr>
          <a:xfrm>
            <a:off x="3285398" y="2432659"/>
            <a:ext cx="2587752" cy="429768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6006588" y="2432659"/>
            <a:ext cx="2587752" cy="429768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3" y="1720739"/>
            <a:ext cx="8471219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9" name="Textplatzhalter 5"/>
          <p:cNvSpPr>
            <a:spLocks noGrp="1"/>
          </p:cNvSpPr>
          <p:nvPr>
            <p:ph type="body" sz="quarter" idx="32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63" name="Date Placeholder 9"/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AF10F503-B07C-4E1A-BF70-624E5A288CA9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hite box &amp; 2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Rectangle 1"/>
          <p:cNvSpPr/>
          <p:nvPr/>
        </p:nvSpPr>
        <p:spPr bwMode="auto">
          <a:xfrm>
            <a:off x="336550" y="1720850"/>
            <a:ext cx="8470900" cy="4351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2648" rIns="72000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Gerade Verbindung 38"/>
          <p:cNvCxnSpPr/>
          <p:nvPr/>
        </p:nvCxnSpPr>
        <p:spPr bwMode="gray">
          <a:xfrm>
            <a:off x="4916488" y="2260600"/>
            <a:ext cx="36576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38"/>
          <p:cNvCxnSpPr/>
          <p:nvPr/>
        </p:nvCxnSpPr>
        <p:spPr bwMode="gray">
          <a:xfrm>
            <a:off x="569913" y="2260600"/>
            <a:ext cx="36576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6"/>
          </p:nvPr>
        </p:nvSpPr>
        <p:spPr>
          <a:xfrm>
            <a:off x="336392" y="1720740"/>
            <a:ext cx="4125600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0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4683666" y="1720740"/>
            <a:ext cx="4123944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1" y="1720739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4683666" y="1720739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4" name="Date Placeholder 9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94F16126-B8D4-4033-8646-BB3827754FFF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hite box &amp; 2 headlines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Rectangle 1"/>
          <p:cNvSpPr/>
          <p:nvPr/>
        </p:nvSpPr>
        <p:spPr bwMode="auto">
          <a:xfrm>
            <a:off x="336550" y="1720850"/>
            <a:ext cx="8470900" cy="368776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200" tIns="612000" rIns="4320000" bIns="72000"/>
          <a:lstStyle/>
          <a:p>
            <a:pPr marL="59055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500" b="1">
              <a:solidFill>
                <a:srgbClr val="005AD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Pentagon 44"/>
          <p:cNvSpPr/>
          <p:nvPr/>
        </p:nvSpPr>
        <p:spPr bwMode="gray">
          <a:xfrm>
            <a:off x="336550" y="5532438"/>
            <a:ext cx="8483600" cy="539750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37" tIns="60437" rIns="60437" bIns="60437" anchor="ctr"/>
          <a:lstStyle/>
          <a:p>
            <a:pPr algn="ctr">
              <a:defRPr/>
            </a:pPr>
            <a:endParaRPr lang="en-US" altLang="zh-CN" sz="1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Gerade Verbindung 38"/>
          <p:cNvCxnSpPr/>
          <p:nvPr/>
        </p:nvCxnSpPr>
        <p:spPr bwMode="gray">
          <a:xfrm>
            <a:off x="4916488" y="2260600"/>
            <a:ext cx="36576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38"/>
          <p:cNvCxnSpPr/>
          <p:nvPr/>
        </p:nvCxnSpPr>
        <p:spPr bwMode="gray">
          <a:xfrm>
            <a:off x="569913" y="2260600"/>
            <a:ext cx="36576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336391" y="5530421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noAutofit/>
          </a:bodyPr>
          <a:lstStyle>
            <a:lvl1pPr marL="0" algn="ctr" defTabSz="913765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6"/>
          </p:nvPr>
        </p:nvSpPr>
        <p:spPr>
          <a:xfrm>
            <a:off x="336392" y="1720739"/>
            <a:ext cx="4125600" cy="3688215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4683666" y="1720739"/>
            <a:ext cx="4123944" cy="3688215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1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1" y="1720739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4683666" y="1720739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0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7" name="Date Placeholder 9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AF696042-DDC2-49FD-95D4-D76212235FB7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Rectangle 1"/>
          <p:cNvSpPr/>
          <p:nvPr/>
        </p:nvSpPr>
        <p:spPr bwMode="auto">
          <a:xfrm>
            <a:off x="4679950" y="1720850"/>
            <a:ext cx="4127500" cy="4351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"/>
          <p:cNvSpPr/>
          <p:nvPr/>
        </p:nvSpPr>
        <p:spPr bwMode="auto">
          <a:xfrm>
            <a:off x="336550" y="1720850"/>
            <a:ext cx="4127500" cy="4351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Gerade Verbindung 38"/>
          <p:cNvCxnSpPr/>
          <p:nvPr/>
        </p:nvCxnSpPr>
        <p:spPr bwMode="gray">
          <a:xfrm>
            <a:off x="4916488" y="2260600"/>
            <a:ext cx="36576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38"/>
          <p:cNvCxnSpPr/>
          <p:nvPr/>
        </p:nvCxnSpPr>
        <p:spPr bwMode="gray">
          <a:xfrm>
            <a:off x="569913" y="2260600"/>
            <a:ext cx="36576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6"/>
          </p:nvPr>
        </p:nvSpPr>
        <p:spPr>
          <a:xfrm>
            <a:off x="336393" y="1720740"/>
            <a:ext cx="4123943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4683666" y="1720740"/>
            <a:ext cx="4123944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1" y="1720739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4683666" y="1720739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7" name="Date Placeholder 9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5E9776-4B43-4B5B-9011-878BFBEA894F}" type="datetimeFigureOut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Rectangle 1"/>
          <p:cNvSpPr/>
          <p:nvPr/>
        </p:nvSpPr>
        <p:spPr bwMode="auto">
          <a:xfrm>
            <a:off x="4679950" y="1720850"/>
            <a:ext cx="4127500" cy="368776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"/>
          <p:cNvSpPr/>
          <p:nvPr/>
        </p:nvSpPr>
        <p:spPr bwMode="auto">
          <a:xfrm>
            <a:off x="336550" y="1720850"/>
            <a:ext cx="4127500" cy="368776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Pentagon 44"/>
          <p:cNvSpPr/>
          <p:nvPr/>
        </p:nvSpPr>
        <p:spPr bwMode="gray">
          <a:xfrm>
            <a:off x="336550" y="5532438"/>
            <a:ext cx="8483600" cy="539750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37" tIns="60437" rIns="60437" bIns="60437" anchor="ctr"/>
          <a:lstStyle/>
          <a:p>
            <a:pPr algn="ctr">
              <a:defRPr/>
            </a:pPr>
            <a:endParaRPr lang="en-US" altLang="zh-CN" sz="1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Gerade Verbindung 38"/>
          <p:cNvCxnSpPr/>
          <p:nvPr/>
        </p:nvCxnSpPr>
        <p:spPr bwMode="gray">
          <a:xfrm>
            <a:off x="4916488" y="2260600"/>
            <a:ext cx="36576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38"/>
          <p:cNvCxnSpPr/>
          <p:nvPr/>
        </p:nvCxnSpPr>
        <p:spPr bwMode="gray">
          <a:xfrm>
            <a:off x="569913" y="2260600"/>
            <a:ext cx="36576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336391" y="5530421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noAutofit/>
          </a:bodyPr>
          <a:lstStyle>
            <a:lvl1pPr marL="0" algn="ctr" defTabSz="913765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16"/>
          </p:nvPr>
        </p:nvSpPr>
        <p:spPr>
          <a:xfrm>
            <a:off x="336393" y="1720737"/>
            <a:ext cx="4123943" cy="3688210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4683666" y="1720737"/>
            <a:ext cx="4123944" cy="3688210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1" y="1720739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4683666" y="1720739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9" name="Date Placeholder 9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459EDAA-A360-4EEB-8A8F-7934A28B4544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&amp;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Rectangle 1"/>
          <p:cNvSpPr/>
          <p:nvPr/>
        </p:nvSpPr>
        <p:spPr bwMode="auto">
          <a:xfrm>
            <a:off x="4784725" y="1720850"/>
            <a:ext cx="4022725" cy="4351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"/>
          <p:cNvSpPr/>
          <p:nvPr/>
        </p:nvSpPr>
        <p:spPr bwMode="auto">
          <a:xfrm>
            <a:off x="336550" y="1720850"/>
            <a:ext cx="4022725" cy="4351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Isosceles Triangle 30"/>
          <p:cNvSpPr/>
          <p:nvPr/>
        </p:nvSpPr>
        <p:spPr bwMode="gray">
          <a:xfrm rot="5400000">
            <a:off x="2328069" y="3821906"/>
            <a:ext cx="4351338" cy="149225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4" name="Gerade Verbindung 38"/>
          <p:cNvCxnSpPr/>
          <p:nvPr/>
        </p:nvCxnSpPr>
        <p:spPr bwMode="gray">
          <a:xfrm>
            <a:off x="4916488" y="2260600"/>
            <a:ext cx="36576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38"/>
          <p:cNvCxnSpPr/>
          <p:nvPr/>
        </p:nvCxnSpPr>
        <p:spPr bwMode="gray">
          <a:xfrm>
            <a:off x="569913" y="2260600"/>
            <a:ext cx="36576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0" name="Textplatzhalter 5"/>
          <p:cNvSpPr>
            <a:spLocks noGrp="1"/>
          </p:cNvSpPr>
          <p:nvPr>
            <p:ph type="body" sz="quarter" idx="16"/>
          </p:nvPr>
        </p:nvSpPr>
        <p:spPr>
          <a:xfrm>
            <a:off x="336393" y="1720740"/>
            <a:ext cx="4023361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4784250" y="1720740"/>
            <a:ext cx="4023360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1" y="1720739"/>
            <a:ext cx="4023360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4784250" y="1720739"/>
            <a:ext cx="4023360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8" name="Date Placeholder 9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4486A0C-5C9F-4B86-9E05-58CDF6766A33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(Picture to be includ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3"/>
          <p:cNvSpPr/>
          <p:nvPr/>
        </p:nvSpPr>
        <p:spPr bwMode="gray">
          <a:xfrm>
            <a:off x="215900" y="225425"/>
            <a:ext cx="8712200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0" rIns="91418" bIns="45710"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214313" y="225425"/>
            <a:ext cx="8714232" cy="3602736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5" name="Titel 1"/>
          <p:cNvSpPr>
            <a:spLocks noGrp="1"/>
          </p:cNvSpPr>
          <p:nvPr>
            <p:ph type="ctrTitle"/>
          </p:nvPr>
        </p:nvSpPr>
        <p:spPr bwMode="gray">
          <a:xfrm>
            <a:off x="215902" y="4228626"/>
            <a:ext cx="8712200" cy="1961456"/>
          </a:xfrm>
          <a:prstGeom prst="rect">
            <a:avLst/>
          </a:prstGeom>
        </p:spPr>
        <p:txBody>
          <a:bodyPr lIns="143965" tIns="0" rIns="0" bIns="0" anchor="t" anchorCtr="0">
            <a:noAutofit/>
          </a:bodyPr>
          <a:lstStyle>
            <a:lvl1pPr>
              <a:defRPr lang="en-US" sz="4000" kern="1200" baseline="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noProof="0"/>
              <a:t>单击此处编辑母版标题样式</a:t>
            </a:r>
            <a:endParaRPr lang="en-US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15904" y="3968750"/>
            <a:ext cx="8712199" cy="216000"/>
          </a:xfrm>
          <a:prstGeom prst="rect">
            <a:avLst/>
          </a:prstGeom>
        </p:spPr>
        <p:txBody>
          <a:bodyPr lIns="143965" tIns="0" rIns="0" bIns="0">
            <a:noAutofit/>
          </a:bodyPr>
          <a:lstStyle>
            <a:lvl1pPr marL="0" indent="0" algn="l">
              <a:buNone/>
              <a:defRPr sz="1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08757" y="4687872"/>
            <a:ext cx="8712198" cy="539750"/>
          </a:xfrm>
          <a:prstGeom prst="rect">
            <a:avLst/>
          </a:prstGeom>
        </p:spPr>
        <p:txBody>
          <a:bodyPr lIns="146304"/>
          <a:lstStyle>
            <a:lvl1pPr>
              <a:defRPr lang="de-DE" sz="2800" kern="1200" baseline="0" dirty="0" smtClean="0">
                <a:solidFill>
                  <a:schemeClr val="accent3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>
              <a:defRPr lang="de-DE" sz="28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2pPr>
            <a:lvl3pPr>
              <a:defRPr lang="de-DE" sz="28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3pPr>
            <a:lvl4pPr>
              <a:defRPr lang="de-DE" sz="28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4pPr>
            <a:lvl5pPr>
              <a:defRPr lang="en-US" sz="280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DD51D-CF2C-47A9-93B4-89ADC948C29F}" type="datetimeFigureOut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&amp; arrow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Rectangle 1"/>
          <p:cNvSpPr/>
          <p:nvPr/>
        </p:nvSpPr>
        <p:spPr bwMode="auto">
          <a:xfrm>
            <a:off x="4784725" y="1720850"/>
            <a:ext cx="4022725" cy="3684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"/>
          <p:cNvSpPr/>
          <p:nvPr/>
        </p:nvSpPr>
        <p:spPr bwMode="auto">
          <a:xfrm>
            <a:off x="336550" y="1720850"/>
            <a:ext cx="4022725" cy="3684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Isosceles Triangle 30"/>
          <p:cNvSpPr/>
          <p:nvPr/>
        </p:nvSpPr>
        <p:spPr bwMode="gray">
          <a:xfrm rot="5400000">
            <a:off x="2659856" y="3490119"/>
            <a:ext cx="3687763" cy="149225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Pentagon 44"/>
          <p:cNvSpPr/>
          <p:nvPr/>
        </p:nvSpPr>
        <p:spPr bwMode="gray">
          <a:xfrm>
            <a:off x="336550" y="5532438"/>
            <a:ext cx="8483600" cy="539750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37" tIns="60437" rIns="60437" bIns="60437" anchor="ctr"/>
          <a:lstStyle/>
          <a:p>
            <a:pPr algn="ctr">
              <a:defRPr/>
            </a:pPr>
            <a:endParaRPr lang="en-US" altLang="zh-CN" sz="1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Gerade Verbindung 38"/>
          <p:cNvCxnSpPr/>
          <p:nvPr/>
        </p:nvCxnSpPr>
        <p:spPr bwMode="gray">
          <a:xfrm>
            <a:off x="4916488" y="2260600"/>
            <a:ext cx="36576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38"/>
          <p:cNvCxnSpPr/>
          <p:nvPr/>
        </p:nvCxnSpPr>
        <p:spPr bwMode="gray">
          <a:xfrm>
            <a:off x="569913" y="2260600"/>
            <a:ext cx="36576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336391" y="5530421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noAutofit/>
          </a:bodyPr>
          <a:lstStyle>
            <a:lvl1pPr marL="0" algn="ctr" defTabSz="913765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16"/>
          </p:nvPr>
        </p:nvSpPr>
        <p:spPr>
          <a:xfrm>
            <a:off x="336393" y="1720737"/>
            <a:ext cx="4023361" cy="3688212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4784250" y="1720737"/>
            <a:ext cx="4023360" cy="3688212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1" y="1720739"/>
            <a:ext cx="4023360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4784250" y="1720739"/>
            <a:ext cx="4023360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0" name="Date Placeholder 9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943786B5-4F35-4404-9755-FD341FAB540A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&amp; 2 text boxes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Rectangle 1"/>
          <p:cNvSpPr/>
          <p:nvPr/>
        </p:nvSpPr>
        <p:spPr bwMode="auto">
          <a:xfrm>
            <a:off x="4679950" y="3949700"/>
            <a:ext cx="4127500" cy="21224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"/>
          <p:cNvSpPr/>
          <p:nvPr/>
        </p:nvSpPr>
        <p:spPr bwMode="auto">
          <a:xfrm>
            <a:off x="4679950" y="1720850"/>
            <a:ext cx="4127500" cy="2120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"/>
          <p:cNvSpPr/>
          <p:nvPr/>
        </p:nvSpPr>
        <p:spPr bwMode="auto">
          <a:xfrm>
            <a:off x="336550" y="1720850"/>
            <a:ext cx="4127500" cy="4351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Gerade Verbindung 38"/>
          <p:cNvCxnSpPr/>
          <p:nvPr/>
        </p:nvCxnSpPr>
        <p:spPr bwMode="gray">
          <a:xfrm>
            <a:off x="569913" y="2260600"/>
            <a:ext cx="36576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38"/>
          <p:cNvCxnSpPr/>
          <p:nvPr/>
        </p:nvCxnSpPr>
        <p:spPr bwMode="gray">
          <a:xfrm>
            <a:off x="4916488" y="2260600"/>
            <a:ext cx="36576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38"/>
          <p:cNvCxnSpPr/>
          <p:nvPr/>
        </p:nvCxnSpPr>
        <p:spPr bwMode="gray">
          <a:xfrm>
            <a:off x="4914900" y="4491038"/>
            <a:ext cx="36576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19"/>
          </p:nvPr>
        </p:nvSpPr>
        <p:spPr>
          <a:xfrm>
            <a:off x="336393" y="1720740"/>
            <a:ext cx="4127609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4680000" y="1720737"/>
            <a:ext cx="4127610" cy="2121408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7" name="Textplatzhalter 5"/>
          <p:cNvSpPr>
            <a:spLocks noGrp="1"/>
          </p:cNvSpPr>
          <p:nvPr>
            <p:ph type="body" sz="quarter" idx="20"/>
          </p:nvPr>
        </p:nvSpPr>
        <p:spPr>
          <a:xfrm>
            <a:off x="4680000" y="3950378"/>
            <a:ext cx="4127610" cy="2121408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1" y="1720739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4683666" y="1720739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1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4680001" y="3950382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2" name="Date Placeholder 9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871B65A-0096-468C-81FC-BAB00EF8D1F9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&amp; 2 text boxes with headlines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Rectangle 1"/>
          <p:cNvSpPr/>
          <p:nvPr/>
        </p:nvSpPr>
        <p:spPr bwMode="auto">
          <a:xfrm>
            <a:off x="4679950" y="3617913"/>
            <a:ext cx="4127500" cy="1787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"/>
          <p:cNvSpPr/>
          <p:nvPr/>
        </p:nvSpPr>
        <p:spPr bwMode="auto">
          <a:xfrm>
            <a:off x="4679950" y="1720850"/>
            <a:ext cx="4127500" cy="1787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"/>
          <p:cNvSpPr/>
          <p:nvPr/>
        </p:nvSpPr>
        <p:spPr bwMode="auto">
          <a:xfrm>
            <a:off x="336550" y="1720850"/>
            <a:ext cx="4127500" cy="3684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Pentagon 44"/>
          <p:cNvSpPr/>
          <p:nvPr/>
        </p:nvSpPr>
        <p:spPr bwMode="gray">
          <a:xfrm>
            <a:off x="336550" y="5532438"/>
            <a:ext cx="8483600" cy="539750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37" tIns="60437" rIns="60437" bIns="60437" anchor="ctr"/>
          <a:lstStyle/>
          <a:p>
            <a:pPr algn="ctr">
              <a:defRPr/>
            </a:pPr>
            <a:endParaRPr lang="en-US" altLang="zh-CN" sz="1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Gerade Verbindung 38"/>
          <p:cNvCxnSpPr/>
          <p:nvPr/>
        </p:nvCxnSpPr>
        <p:spPr bwMode="gray">
          <a:xfrm>
            <a:off x="569913" y="2260600"/>
            <a:ext cx="36576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38"/>
          <p:cNvCxnSpPr/>
          <p:nvPr/>
        </p:nvCxnSpPr>
        <p:spPr bwMode="gray">
          <a:xfrm>
            <a:off x="4916488" y="2260600"/>
            <a:ext cx="36576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38"/>
          <p:cNvCxnSpPr/>
          <p:nvPr/>
        </p:nvCxnSpPr>
        <p:spPr bwMode="gray">
          <a:xfrm>
            <a:off x="4914900" y="4157663"/>
            <a:ext cx="36576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9"/>
          </p:nvPr>
        </p:nvSpPr>
        <p:spPr>
          <a:xfrm>
            <a:off x="336391" y="5530421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noAutofit/>
          </a:bodyPr>
          <a:lstStyle>
            <a:lvl1pPr marL="0" algn="ctr" defTabSz="913765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7" name="Textplatzhalter 5"/>
          <p:cNvSpPr>
            <a:spLocks noGrp="1"/>
          </p:cNvSpPr>
          <p:nvPr>
            <p:ph type="body" sz="quarter" idx="20"/>
          </p:nvPr>
        </p:nvSpPr>
        <p:spPr>
          <a:xfrm>
            <a:off x="336393" y="1720737"/>
            <a:ext cx="4127609" cy="3685032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8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4680000" y="1720741"/>
            <a:ext cx="4127610" cy="1788397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9" name="Textplatzhalter 5"/>
          <p:cNvSpPr>
            <a:spLocks noGrp="1"/>
          </p:cNvSpPr>
          <p:nvPr>
            <p:ph type="body" sz="quarter" idx="21"/>
          </p:nvPr>
        </p:nvSpPr>
        <p:spPr>
          <a:xfrm>
            <a:off x="4680000" y="3623611"/>
            <a:ext cx="4127610" cy="1788397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1" y="1720739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4683666" y="1720739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1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4680001" y="3617373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4" name="Date Placeholder 9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10B1BC-C077-4D48-8C45-C8D76DDF732E}" type="datetimeFigureOut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&amp;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Rectangle 1"/>
          <p:cNvSpPr/>
          <p:nvPr/>
        </p:nvSpPr>
        <p:spPr bwMode="auto">
          <a:xfrm>
            <a:off x="4679950" y="1720850"/>
            <a:ext cx="4127500" cy="2120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"/>
          <p:cNvSpPr/>
          <p:nvPr/>
        </p:nvSpPr>
        <p:spPr bwMode="auto">
          <a:xfrm>
            <a:off x="336550" y="1720850"/>
            <a:ext cx="4127500" cy="4351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"/>
          <p:cNvSpPr/>
          <p:nvPr/>
        </p:nvSpPr>
        <p:spPr bwMode="auto">
          <a:xfrm>
            <a:off x="4679950" y="3949700"/>
            <a:ext cx="4127500" cy="21224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304" tIns="73152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Gerade Verbindung 38"/>
          <p:cNvCxnSpPr/>
          <p:nvPr/>
        </p:nvCxnSpPr>
        <p:spPr bwMode="gray">
          <a:xfrm>
            <a:off x="569913" y="2260600"/>
            <a:ext cx="36576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20"/>
          </p:nvPr>
        </p:nvSpPr>
        <p:spPr>
          <a:xfrm>
            <a:off x="336393" y="1720740"/>
            <a:ext cx="4127609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4680000" y="1720741"/>
            <a:ext cx="4127610" cy="2121407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21"/>
          </p:nvPr>
        </p:nvSpPr>
        <p:spPr>
          <a:xfrm>
            <a:off x="4680000" y="3950382"/>
            <a:ext cx="4127610" cy="2121407"/>
          </a:xfrm>
          <a:prstGeom prst="rect">
            <a:avLst/>
          </a:prstGeom>
        </p:spPr>
        <p:txBody>
          <a:bodyPr lIns="144000" tIns="72000" rIns="72000" bIns="72000"/>
          <a:lstStyle>
            <a:lvl1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1" y="1720739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4" name="Date Placeholder 9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AE47172C-CAF7-4C44-A64B-CA89679D53E9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&amp; 2 text boxes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Rectangle 1"/>
          <p:cNvSpPr/>
          <p:nvPr/>
        </p:nvSpPr>
        <p:spPr bwMode="auto">
          <a:xfrm>
            <a:off x="4679950" y="3617913"/>
            <a:ext cx="4127500" cy="1787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"/>
          <p:cNvSpPr/>
          <p:nvPr/>
        </p:nvSpPr>
        <p:spPr bwMode="auto">
          <a:xfrm>
            <a:off x="4679950" y="1720850"/>
            <a:ext cx="4127500" cy="1787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"/>
          <p:cNvSpPr/>
          <p:nvPr/>
        </p:nvSpPr>
        <p:spPr bwMode="auto">
          <a:xfrm>
            <a:off x="336550" y="1720850"/>
            <a:ext cx="4127500" cy="3684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Pentagon 44"/>
          <p:cNvSpPr/>
          <p:nvPr/>
        </p:nvSpPr>
        <p:spPr bwMode="gray">
          <a:xfrm>
            <a:off x="336550" y="5532438"/>
            <a:ext cx="8483600" cy="539750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37" tIns="60437" rIns="60437" bIns="60437" anchor="ctr"/>
          <a:lstStyle/>
          <a:p>
            <a:pPr algn="ctr">
              <a:defRPr/>
            </a:pPr>
            <a:endParaRPr lang="en-US" altLang="zh-CN" sz="1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Gerade Verbindung 38"/>
          <p:cNvCxnSpPr/>
          <p:nvPr/>
        </p:nvCxnSpPr>
        <p:spPr bwMode="gray">
          <a:xfrm>
            <a:off x="569913" y="2260600"/>
            <a:ext cx="36576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9"/>
          </p:nvPr>
        </p:nvSpPr>
        <p:spPr>
          <a:xfrm>
            <a:off x="336391" y="5530421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noAutofit/>
          </a:bodyPr>
          <a:lstStyle>
            <a:lvl1pPr marL="0" algn="ctr" defTabSz="913765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0" name="Textplatzhalter 5"/>
          <p:cNvSpPr>
            <a:spLocks noGrp="1"/>
          </p:cNvSpPr>
          <p:nvPr>
            <p:ph type="body" sz="quarter" idx="21"/>
          </p:nvPr>
        </p:nvSpPr>
        <p:spPr>
          <a:xfrm>
            <a:off x="336393" y="1720737"/>
            <a:ext cx="4127609" cy="3685032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4680000" y="1720741"/>
            <a:ext cx="4127610" cy="1788397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22"/>
          </p:nvPr>
        </p:nvSpPr>
        <p:spPr>
          <a:xfrm>
            <a:off x="4680000" y="3617373"/>
            <a:ext cx="4127610" cy="1788397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1" y="1720739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7" name="Date Placeholder 9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A5FD2A11-A12B-4298-849E-E7BC233C32AA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&amp; 3 text boxes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Rectangle 1"/>
          <p:cNvSpPr/>
          <p:nvPr/>
        </p:nvSpPr>
        <p:spPr bwMode="auto">
          <a:xfrm>
            <a:off x="4679950" y="3211513"/>
            <a:ext cx="4127500" cy="13684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200" tIns="504000" rIns="72000" bIns="71983"/>
          <a:lstStyle/>
          <a:p>
            <a:pPr>
              <a:spcBef>
                <a:spcPts val="3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"/>
          <p:cNvSpPr/>
          <p:nvPr/>
        </p:nvSpPr>
        <p:spPr bwMode="auto">
          <a:xfrm>
            <a:off x="4679950" y="1720850"/>
            <a:ext cx="4127500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457200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"/>
          <p:cNvSpPr/>
          <p:nvPr/>
        </p:nvSpPr>
        <p:spPr bwMode="auto">
          <a:xfrm>
            <a:off x="336550" y="1720850"/>
            <a:ext cx="4127500" cy="4351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"/>
          <p:cNvSpPr/>
          <p:nvPr/>
        </p:nvSpPr>
        <p:spPr bwMode="auto">
          <a:xfrm>
            <a:off x="4679950" y="4700588"/>
            <a:ext cx="4127500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502920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Gerade Verbindung 38"/>
          <p:cNvCxnSpPr/>
          <p:nvPr/>
        </p:nvCxnSpPr>
        <p:spPr bwMode="gray">
          <a:xfrm>
            <a:off x="569913" y="2260600"/>
            <a:ext cx="36576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38"/>
          <p:cNvCxnSpPr/>
          <p:nvPr/>
        </p:nvCxnSpPr>
        <p:spPr bwMode="gray">
          <a:xfrm>
            <a:off x="4913313" y="3641725"/>
            <a:ext cx="36576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38"/>
          <p:cNvCxnSpPr/>
          <p:nvPr/>
        </p:nvCxnSpPr>
        <p:spPr bwMode="gray">
          <a:xfrm>
            <a:off x="4913313" y="5129213"/>
            <a:ext cx="36576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38"/>
          <p:cNvCxnSpPr/>
          <p:nvPr/>
        </p:nvCxnSpPr>
        <p:spPr bwMode="gray">
          <a:xfrm>
            <a:off x="4916488" y="2151063"/>
            <a:ext cx="36576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4680000" y="1720741"/>
            <a:ext cx="4127610" cy="1371599"/>
          </a:xfrm>
          <a:prstGeom prst="rect">
            <a:avLst/>
          </a:prstGeom>
        </p:spPr>
        <p:txBody>
          <a:bodyPr lIns="241200" tIns="504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22"/>
          </p:nvPr>
        </p:nvSpPr>
        <p:spPr>
          <a:xfrm>
            <a:off x="336393" y="1720740"/>
            <a:ext cx="4127609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4" name="Textplatzhalter 5"/>
          <p:cNvSpPr>
            <a:spLocks noGrp="1"/>
          </p:cNvSpPr>
          <p:nvPr>
            <p:ph type="body" sz="quarter" idx="23"/>
          </p:nvPr>
        </p:nvSpPr>
        <p:spPr>
          <a:xfrm>
            <a:off x="4680000" y="3212265"/>
            <a:ext cx="4127610" cy="1371599"/>
          </a:xfrm>
          <a:prstGeom prst="rect">
            <a:avLst/>
          </a:prstGeom>
        </p:spPr>
        <p:txBody>
          <a:bodyPr lIns="241200" tIns="468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5" name="Textplatzhalter 5"/>
          <p:cNvSpPr>
            <a:spLocks noGrp="1"/>
          </p:cNvSpPr>
          <p:nvPr>
            <p:ph type="body" sz="quarter" idx="24"/>
          </p:nvPr>
        </p:nvSpPr>
        <p:spPr>
          <a:xfrm>
            <a:off x="4680000" y="4700190"/>
            <a:ext cx="4127610" cy="1371599"/>
          </a:xfrm>
          <a:prstGeom prst="rect">
            <a:avLst/>
          </a:prstGeom>
        </p:spPr>
        <p:txBody>
          <a:bodyPr lIns="241200" tIns="504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1" y="1720739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21"/>
          </p:nvPr>
        </p:nvSpPr>
        <p:spPr>
          <a:xfrm>
            <a:off x="4680001" y="3212261"/>
            <a:ext cx="4123944" cy="429768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4" name="Textplatzhalter 3"/>
          <p:cNvSpPr>
            <a:spLocks noGrp="1"/>
          </p:cNvSpPr>
          <p:nvPr>
            <p:ph type="body" sz="quarter" idx="19"/>
          </p:nvPr>
        </p:nvSpPr>
        <p:spPr>
          <a:xfrm>
            <a:off x="4680001" y="4700186"/>
            <a:ext cx="4123944" cy="429768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4683666" y="1720736"/>
            <a:ext cx="4123944" cy="429768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0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5" name="Date Placeholder 9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641D860-5F61-4AE9-BC5E-E5FA2B5037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&amp; 3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Rectangle 1"/>
          <p:cNvSpPr/>
          <p:nvPr/>
        </p:nvSpPr>
        <p:spPr bwMode="auto">
          <a:xfrm>
            <a:off x="4679950" y="3211513"/>
            <a:ext cx="4127500" cy="13684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200" tIns="504000" rIns="72000" bIns="71983"/>
          <a:lstStyle/>
          <a:p>
            <a:pPr>
              <a:spcBef>
                <a:spcPts val="3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"/>
          <p:cNvSpPr/>
          <p:nvPr/>
        </p:nvSpPr>
        <p:spPr bwMode="auto">
          <a:xfrm>
            <a:off x="4679950" y="1720850"/>
            <a:ext cx="4127500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"/>
          <p:cNvSpPr/>
          <p:nvPr/>
        </p:nvSpPr>
        <p:spPr bwMode="auto">
          <a:xfrm>
            <a:off x="336550" y="1720850"/>
            <a:ext cx="4127500" cy="4351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"/>
          <p:cNvSpPr/>
          <p:nvPr/>
        </p:nvSpPr>
        <p:spPr bwMode="auto">
          <a:xfrm>
            <a:off x="4679950" y="4700588"/>
            <a:ext cx="4127500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502920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Gerade Verbindung 38"/>
          <p:cNvCxnSpPr/>
          <p:nvPr/>
        </p:nvCxnSpPr>
        <p:spPr bwMode="gray">
          <a:xfrm>
            <a:off x="569913" y="2260600"/>
            <a:ext cx="36576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25"/>
          </p:nvPr>
        </p:nvSpPr>
        <p:spPr>
          <a:xfrm>
            <a:off x="336393" y="1720740"/>
            <a:ext cx="4127609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4680000" y="1720741"/>
            <a:ext cx="4127610" cy="1371599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23"/>
          </p:nvPr>
        </p:nvSpPr>
        <p:spPr>
          <a:xfrm>
            <a:off x="4680000" y="3212265"/>
            <a:ext cx="4127610" cy="1371599"/>
          </a:xfrm>
          <a:prstGeom prst="rect">
            <a:avLst/>
          </a:prstGeom>
        </p:spPr>
        <p:txBody>
          <a:bodyPr lIns="144000" tIns="72000" rIns="72000" bIns="72000"/>
          <a:lstStyle>
            <a:lvl1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8" name="Textplatzhalter 5"/>
          <p:cNvSpPr>
            <a:spLocks noGrp="1"/>
          </p:cNvSpPr>
          <p:nvPr>
            <p:ph type="body" sz="quarter" idx="24"/>
          </p:nvPr>
        </p:nvSpPr>
        <p:spPr>
          <a:xfrm>
            <a:off x="4680000" y="4700190"/>
            <a:ext cx="4127610" cy="1371599"/>
          </a:xfrm>
          <a:prstGeom prst="rect">
            <a:avLst/>
          </a:prstGeom>
        </p:spPr>
        <p:txBody>
          <a:bodyPr lIns="144000" tIns="72000" rIns="72000" bIns="72000"/>
          <a:lstStyle>
            <a:lvl1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1" y="1720739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0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7" name="Date Placeholder 9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5AA47F0-1BB4-471B-B28E-35243A929E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/>
          <p:nvPr/>
        </p:nvSpPr>
        <p:spPr bwMode="auto">
          <a:xfrm>
            <a:off x="4679950" y="1720850"/>
            <a:ext cx="4127500" cy="4351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1"/>
          <p:cNvSpPr/>
          <p:nvPr/>
        </p:nvSpPr>
        <p:spPr bwMode="auto">
          <a:xfrm>
            <a:off x="336550" y="1720850"/>
            <a:ext cx="4127500" cy="4351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Gerade Verbindung 38"/>
          <p:cNvCxnSpPr/>
          <p:nvPr/>
        </p:nvCxnSpPr>
        <p:spPr bwMode="gray">
          <a:xfrm>
            <a:off x="569913" y="2260600"/>
            <a:ext cx="36576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6" name="Bildplatzhalter 27"/>
          <p:cNvSpPr>
            <a:spLocks noGrp="1"/>
          </p:cNvSpPr>
          <p:nvPr>
            <p:ph type="pic" sz="quarter" idx="20"/>
          </p:nvPr>
        </p:nvSpPr>
        <p:spPr>
          <a:xfrm>
            <a:off x="4683665" y="1720736"/>
            <a:ext cx="4123944" cy="4352544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25"/>
          </p:nvPr>
        </p:nvSpPr>
        <p:spPr>
          <a:xfrm>
            <a:off x="336393" y="1720740"/>
            <a:ext cx="4127609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1" y="1720739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24B6EF6-79D9-428E-9980-C4B37E7AB8B9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&amp; image &amp; small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Rectangle 1"/>
          <p:cNvSpPr/>
          <p:nvPr/>
        </p:nvSpPr>
        <p:spPr bwMode="auto">
          <a:xfrm>
            <a:off x="4679950" y="1720850"/>
            <a:ext cx="4127500" cy="4351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"/>
          <p:cNvSpPr/>
          <p:nvPr/>
        </p:nvSpPr>
        <p:spPr bwMode="auto">
          <a:xfrm>
            <a:off x="336550" y="1720850"/>
            <a:ext cx="4127500" cy="3684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Pentagon 44"/>
          <p:cNvSpPr/>
          <p:nvPr/>
        </p:nvSpPr>
        <p:spPr bwMode="gray">
          <a:xfrm>
            <a:off x="336550" y="5532438"/>
            <a:ext cx="4124325" cy="539750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37" tIns="60437" rIns="60437" bIns="60437" anchor="ctr"/>
          <a:lstStyle/>
          <a:p>
            <a:pPr algn="ctr">
              <a:defRPr/>
            </a:pPr>
            <a:endParaRPr lang="en-US" altLang="zh-CN" sz="1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Gerade Verbindung 38"/>
          <p:cNvCxnSpPr/>
          <p:nvPr/>
        </p:nvCxnSpPr>
        <p:spPr bwMode="gray">
          <a:xfrm>
            <a:off x="569913" y="2260600"/>
            <a:ext cx="36576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6" name="Bildplatzhalter 27"/>
          <p:cNvSpPr>
            <a:spLocks noGrp="1"/>
          </p:cNvSpPr>
          <p:nvPr>
            <p:ph type="pic" sz="quarter" idx="20"/>
          </p:nvPr>
        </p:nvSpPr>
        <p:spPr>
          <a:xfrm>
            <a:off x="4683665" y="1720736"/>
            <a:ext cx="4123944" cy="4352544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9"/>
          </p:nvPr>
        </p:nvSpPr>
        <p:spPr>
          <a:xfrm>
            <a:off x="336391" y="5530421"/>
            <a:ext cx="4123944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noAutofit/>
          </a:bodyPr>
          <a:lstStyle>
            <a:lvl1pPr marL="0" algn="ctr" defTabSz="913765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25"/>
          </p:nvPr>
        </p:nvSpPr>
        <p:spPr>
          <a:xfrm>
            <a:off x="336393" y="1720737"/>
            <a:ext cx="4127609" cy="3685032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1" y="1720739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4" name="Date Placeholder 9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EC0F88CF-1E57-4635-983F-4098A6F4271F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&amp; 4 imag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Rectangle 1"/>
          <p:cNvSpPr/>
          <p:nvPr/>
        </p:nvSpPr>
        <p:spPr bwMode="auto">
          <a:xfrm>
            <a:off x="336550" y="1720850"/>
            <a:ext cx="4127500" cy="4351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"/>
          <p:cNvSpPr/>
          <p:nvPr/>
        </p:nvSpPr>
        <p:spPr bwMode="auto">
          <a:xfrm>
            <a:off x="4679950" y="1720850"/>
            <a:ext cx="2016125" cy="21272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lnSpc>
                <a:spcPts val="1800"/>
              </a:lnSpc>
              <a:spcBef>
                <a:spcPts val="6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"/>
          <p:cNvSpPr/>
          <p:nvPr/>
        </p:nvSpPr>
        <p:spPr bwMode="auto">
          <a:xfrm>
            <a:off x="6791325" y="1720850"/>
            <a:ext cx="2016125" cy="21272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lnSpc>
                <a:spcPts val="1800"/>
              </a:lnSpc>
              <a:spcBef>
                <a:spcPts val="6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1"/>
          <p:cNvSpPr/>
          <p:nvPr/>
        </p:nvSpPr>
        <p:spPr bwMode="auto">
          <a:xfrm>
            <a:off x="4679950" y="3943350"/>
            <a:ext cx="2016125" cy="21288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lnSpc>
                <a:spcPts val="1800"/>
              </a:lnSpc>
              <a:spcBef>
                <a:spcPts val="6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1"/>
          <p:cNvSpPr/>
          <p:nvPr/>
        </p:nvSpPr>
        <p:spPr bwMode="auto">
          <a:xfrm>
            <a:off x="6791325" y="3943350"/>
            <a:ext cx="2016125" cy="21288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lnSpc>
                <a:spcPts val="1800"/>
              </a:lnSpc>
              <a:spcBef>
                <a:spcPts val="6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hteck 31"/>
          <p:cNvSpPr/>
          <p:nvPr/>
        </p:nvSpPr>
        <p:spPr bwMode="gray">
          <a:xfrm>
            <a:off x="4914900" y="2495550"/>
            <a:ext cx="1539875" cy="111125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lang="de-DE" altLang="zh-CN" sz="14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Rechteck 32"/>
          <p:cNvSpPr/>
          <p:nvPr/>
        </p:nvSpPr>
        <p:spPr bwMode="gray">
          <a:xfrm>
            <a:off x="7026275" y="2495550"/>
            <a:ext cx="1539875" cy="111125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lang="de-DE" altLang="zh-CN" sz="14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Rechteck 33"/>
          <p:cNvSpPr/>
          <p:nvPr/>
        </p:nvSpPr>
        <p:spPr bwMode="gray">
          <a:xfrm>
            <a:off x="4914900" y="4724400"/>
            <a:ext cx="1539875" cy="111283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lang="de-DE" altLang="zh-CN" sz="14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Rechteck 34"/>
          <p:cNvSpPr/>
          <p:nvPr/>
        </p:nvSpPr>
        <p:spPr bwMode="gray">
          <a:xfrm>
            <a:off x="7026275" y="4724400"/>
            <a:ext cx="1539875" cy="111283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lang="de-DE" altLang="zh-CN" sz="14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Gerade Verbindung 38"/>
          <p:cNvCxnSpPr/>
          <p:nvPr/>
        </p:nvCxnSpPr>
        <p:spPr bwMode="gray">
          <a:xfrm>
            <a:off x="569913" y="2260600"/>
            <a:ext cx="36576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38"/>
          <p:cNvCxnSpPr/>
          <p:nvPr/>
        </p:nvCxnSpPr>
        <p:spPr bwMode="gray">
          <a:xfrm>
            <a:off x="4914900" y="2260600"/>
            <a:ext cx="153987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8"/>
          <p:cNvCxnSpPr/>
          <p:nvPr/>
        </p:nvCxnSpPr>
        <p:spPr bwMode="gray">
          <a:xfrm>
            <a:off x="7026275" y="2260600"/>
            <a:ext cx="153987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8"/>
          <p:cNvCxnSpPr/>
          <p:nvPr/>
        </p:nvCxnSpPr>
        <p:spPr bwMode="gray">
          <a:xfrm>
            <a:off x="7026275" y="4483100"/>
            <a:ext cx="153987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8"/>
          <p:cNvCxnSpPr/>
          <p:nvPr/>
        </p:nvCxnSpPr>
        <p:spPr bwMode="gray">
          <a:xfrm>
            <a:off x="4914900" y="4483100"/>
            <a:ext cx="153987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6" name="Bildplatzhalter 27"/>
          <p:cNvSpPr>
            <a:spLocks noGrp="1"/>
          </p:cNvSpPr>
          <p:nvPr>
            <p:ph type="pic" sz="quarter" idx="20"/>
          </p:nvPr>
        </p:nvSpPr>
        <p:spPr>
          <a:xfrm>
            <a:off x="4918608" y="2491899"/>
            <a:ext cx="1536192" cy="1115568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37" name="Bildplatzhalter 27"/>
          <p:cNvSpPr>
            <a:spLocks noGrp="1"/>
          </p:cNvSpPr>
          <p:nvPr>
            <p:ph type="pic" sz="quarter" idx="21"/>
          </p:nvPr>
        </p:nvSpPr>
        <p:spPr>
          <a:xfrm>
            <a:off x="7029799" y="2495325"/>
            <a:ext cx="1536192" cy="1115568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38" name="Bildplatzhalter 27"/>
          <p:cNvSpPr>
            <a:spLocks noGrp="1"/>
          </p:cNvSpPr>
          <p:nvPr>
            <p:ph type="pic" sz="quarter" idx="22"/>
          </p:nvPr>
        </p:nvSpPr>
        <p:spPr>
          <a:xfrm>
            <a:off x="4915002" y="4721631"/>
            <a:ext cx="1536192" cy="1115568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39" name="Bildplatzhalter 27"/>
          <p:cNvSpPr>
            <a:spLocks noGrp="1"/>
          </p:cNvSpPr>
          <p:nvPr>
            <p:ph type="pic" sz="quarter" idx="23"/>
          </p:nvPr>
        </p:nvSpPr>
        <p:spPr>
          <a:xfrm>
            <a:off x="7029799" y="4721631"/>
            <a:ext cx="1536192" cy="1115568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0" name="Textplatzhalter 5"/>
          <p:cNvSpPr>
            <a:spLocks noGrp="1"/>
          </p:cNvSpPr>
          <p:nvPr>
            <p:ph type="body" sz="quarter" idx="25"/>
          </p:nvPr>
        </p:nvSpPr>
        <p:spPr>
          <a:xfrm>
            <a:off x="336393" y="1720740"/>
            <a:ext cx="4127609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1" y="1720739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4675176" y="1720739"/>
            <a:ext cx="202082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15"/>
          </p:nvPr>
        </p:nvSpPr>
        <p:spPr>
          <a:xfrm>
            <a:off x="6786367" y="1720734"/>
            <a:ext cx="202082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0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4680000" y="3943862"/>
            <a:ext cx="202082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1" name="Textplatzhalter 3"/>
          <p:cNvSpPr>
            <a:spLocks noGrp="1"/>
          </p:cNvSpPr>
          <p:nvPr>
            <p:ph type="body" sz="quarter" idx="17"/>
          </p:nvPr>
        </p:nvSpPr>
        <p:spPr>
          <a:xfrm>
            <a:off x="6786367" y="3943862"/>
            <a:ext cx="202082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1" name="Textplatzhalter 5"/>
          <p:cNvSpPr>
            <a:spLocks noGrp="1"/>
          </p:cNvSpPr>
          <p:nvPr>
            <p:ph type="body" sz="quarter" idx="26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5" name="Date Placeholder 9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43B9D-F7DE-4DF5-9046-FE7E377DD6C2}" type="datetimeFigureOut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/>
          <p:nvPr/>
        </p:nvSpPr>
        <p:spPr>
          <a:xfrm>
            <a:off x="0" y="0"/>
            <a:ext cx="9144000" cy="728663"/>
          </a:xfrm>
          <a:prstGeom prst="rect">
            <a:avLst/>
          </a:prstGeom>
        </p:spPr>
        <p:txBody>
          <a:bodyPr lIns="187154" tIns="313125" rIns="215948" bIns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b="0" dirty="0"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215900" y="1592262"/>
            <a:ext cx="8714232" cy="453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buFont typeface="Arial" panose="020B0604020202020204" pitchFamily="34" charset="0"/>
              <a:buChar char=" "/>
              <a:defRPr sz="2400" baseline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06400" indent="-196850">
              <a:spcBef>
                <a:spcPts val="7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defRPr sz="24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0" indent="0"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Char char=" "/>
              <a:defRPr sz="2400" baseline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407035" indent="-198120">
              <a:spcBef>
                <a:spcPts val="7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24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6" name="Date Placeholder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E419A9-1C80-4D1C-B432-C91E79C126CF}" type="datetimeFigureOut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&amp; 4 image boxes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Rectangle 1"/>
          <p:cNvSpPr/>
          <p:nvPr/>
        </p:nvSpPr>
        <p:spPr bwMode="auto">
          <a:xfrm>
            <a:off x="336550" y="1720850"/>
            <a:ext cx="4127500" cy="3684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"/>
          <p:cNvSpPr/>
          <p:nvPr/>
        </p:nvSpPr>
        <p:spPr bwMode="auto">
          <a:xfrm>
            <a:off x="4679950" y="1720850"/>
            <a:ext cx="2016125" cy="21272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lnSpc>
                <a:spcPts val="1800"/>
              </a:lnSpc>
              <a:spcBef>
                <a:spcPts val="6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"/>
          <p:cNvSpPr/>
          <p:nvPr/>
        </p:nvSpPr>
        <p:spPr bwMode="auto">
          <a:xfrm>
            <a:off x="6791325" y="1720850"/>
            <a:ext cx="2016125" cy="21272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lnSpc>
                <a:spcPts val="1800"/>
              </a:lnSpc>
              <a:spcBef>
                <a:spcPts val="6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1"/>
          <p:cNvSpPr/>
          <p:nvPr/>
        </p:nvSpPr>
        <p:spPr bwMode="auto">
          <a:xfrm>
            <a:off x="4679950" y="3943350"/>
            <a:ext cx="2016125" cy="21288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lnSpc>
                <a:spcPts val="1800"/>
              </a:lnSpc>
              <a:spcBef>
                <a:spcPts val="6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1"/>
          <p:cNvSpPr/>
          <p:nvPr/>
        </p:nvSpPr>
        <p:spPr bwMode="auto">
          <a:xfrm>
            <a:off x="6791325" y="3943350"/>
            <a:ext cx="2016125" cy="21288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lnSpc>
                <a:spcPts val="1800"/>
              </a:lnSpc>
              <a:spcBef>
                <a:spcPts val="6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hteck 31"/>
          <p:cNvSpPr/>
          <p:nvPr/>
        </p:nvSpPr>
        <p:spPr bwMode="gray">
          <a:xfrm>
            <a:off x="4914900" y="2495550"/>
            <a:ext cx="1539875" cy="111125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lang="de-DE" altLang="zh-CN" sz="14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Rechteck 32"/>
          <p:cNvSpPr/>
          <p:nvPr/>
        </p:nvSpPr>
        <p:spPr bwMode="gray">
          <a:xfrm>
            <a:off x="7026275" y="2495550"/>
            <a:ext cx="1539875" cy="111125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lang="de-DE" altLang="zh-CN" sz="14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Rechteck 33"/>
          <p:cNvSpPr/>
          <p:nvPr/>
        </p:nvSpPr>
        <p:spPr bwMode="gray">
          <a:xfrm>
            <a:off x="4914900" y="4724400"/>
            <a:ext cx="1539875" cy="111283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lang="de-DE" altLang="zh-CN" sz="14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Rechteck 34"/>
          <p:cNvSpPr/>
          <p:nvPr/>
        </p:nvSpPr>
        <p:spPr bwMode="gray">
          <a:xfrm>
            <a:off x="7026275" y="4724400"/>
            <a:ext cx="1539875" cy="111283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lang="de-DE" altLang="zh-CN" sz="14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Pentagon 44"/>
          <p:cNvSpPr/>
          <p:nvPr/>
        </p:nvSpPr>
        <p:spPr bwMode="gray">
          <a:xfrm>
            <a:off x="336550" y="5532438"/>
            <a:ext cx="4124325" cy="539750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37" tIns="60437" rIns="60437" bIns="60437" anchor="ctr"/>
          <a:lstStyle/>
          <a:p>
            <a:pPr algn="ctr">
              <a:defRPr/>
            </a:pPr>
            <a:endParaRPr lang="en-US" altLang="zh-CN" sz="1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Gerade Verbindung 38"/>
          <p:cNvCxnSpPr/>
          <p:nvPr/>
        </p:nvCxnSpPr>
        <p:spPr bwMode="gray">
          <a:xfrm>
            <a:off x="569913" y="2260600"/>
            <a:ext cx="36576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8"/>
          <p:cNvCxnSpPr/>
          <p:nvPr/>
        </p:nvCxnSpPr>
        <p:spPr bwMode="gray">
          <a:xfrm>
            <a:off x="4914900" y="2260600"/>
            <a:ext cx="153987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8"/>
          <p:cNvCxnSpPr/>
          <p:nvPr/>
        </p:nvCxnSpPr>
        <p:spPr bwMode="gray">
          <a:xfrm>
            <a:off x="7026275" y="2260600"/>
            <a:ext cx="153987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8"/>
          <p:cNvCxnSpPr/>
          <p:nvPr/>
        </p:nvCxnSpPr>
        <p:spPr bwMode="gray">
          <a:xfrm>
            <a:off x="7026275" y="4483100"/>
            <a:ext cx="153987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8"/>
          <p:cNvCxnSpPr/>
          <p:nvPr/>
        </p:nvCxnSpPr>
        <p:spPr bwMode="gray">
          <a:xfrm>
            <a:off x="4914900" y="4483100"/>
            <a:ext cx="153987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6" name="Bildplatzhalter 27"/>
          <p:cNvSpPr>
            <a:spLocks noGrp="1"/>
          </p:cNvSpPr>
          <p:nvPr>
            <p:ph type="pic" sz="quarter" idx="20"/>
          </p:nvPr>
        </p:nvSpPr>
        <p:spPr>
          <a:xfrm>
            <a:off x="4918608" y="2491899"/>
            <a:ext cx="1536192" cy="1115568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37" name="Bildplatzhalter 27"/>
          <p:cNvSpPr>
            <a:spLocks noGrp="1"/>
          </p:cNvSpPr>
          <p:nvPr>
            <p:ph type="pic" sz="quarter" idx="21"/>
          </p:nvPr>
        </p:nvSpPr>
        <p:spPr>
          <a:xfrm>
            <a:off x="7029799" y="2495325"/>
            <a:ext cx="1536192" cy="1115568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38" name="Bildplatzhalter 27"/>
          <p:cNvSpPr>
            <a:spLocks noGrp="1"/>
          </p:cNvSpPr>
          <p:nvPr>
            <p:ph type="pic" sz="quarter" idx="22"/>
          </p:nvPr>
        </p:nvSpPr>
        <p:spPr>
          <a:xfrm>
            <a:off x="4915002" y="4721631"/>
            <a:ext cx="1536192" cy="1115568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39" name="Bildplatzhalter 27"/>
          <p:cNvSpPr>
            <a:spLocks noGrp="1"/>
          </p:cNvSpPr>
          <p:nvPr>
            <p:ph type="pic" sz="quarter" idx="23"/>
          </p:nvPr>
        </p:nvSpPr>
        <p:spPr>
          <a:xfrm>
            <a:off x="7029799" y="4721631"/>
            <a:ext cx="1536192" cy="1115568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1" name="Textplatzhalter 10"/>
          <p:cNvSpPr>
            <a:spLocks noGrp="1"/>
          </p:cNvSpPr>
          <p:nvPr>
            <p:ph type="body" sz="quarter" idx="19"/>
          </p:nvPr>
        </p:nvSpPr>
        <p:spPr>
          <a:xfrm>
            <a:off x="336391" y="5530421"/>
            <a:ext cx="4123944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noAutofit/>
          </a:bodyPr>
          <a:lstStyle>
            <a:lvl1pPr marL="0" algn="ctr" defTabSz="913765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42" name="Textplatzhalter 5"/>
          <p:cNvSpPr>
            <a:spLocks noGrp="1"/>
          </p:cNvSpPr>
          <p:nvPr>
            <p:ph type="body" sz="quarter" idx="25"/>
          </p:nvPr>
        </p:nvSpPr>
        <p:spPr>
          <a:xfrm>
            <a:off x="336393" y="1720737"/>
            <a:ext cx="4127609" cy="3685032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1" y="1720739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4675176" y="1720739"/>
            <a:ext cx="202082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15"/>
          </p:nvPr>
        </p:nvSpPr>
        <p:spPr>
          <a:xfrm>
            <a:off x="6786367" y="1720734"/>
            <a:ext cx="202082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0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4680000" y="3943862"/>
            <a:ext cx="202082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1" name="Textplatzhalter 3"/>
          <p:cNvSpPr>
            <a:spLocks noGrp="1"/>
          </p:cNvSpPr>
          <p:nvPr>
            <p:ph type="body" sz="quarter" idx="17"/>
          </p:nvPr>
        </p:nvSpPr>
        <p:spPr>
          <a:xfrm>
            <a:off x="6786367" y="3943862"/>
            <a:ext cx="202082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3" name="Textplatzhalter 5"/>
          <p:cNvSpPr>
            <a:spLocks noGrp="1"/>
          </p:cNvSpPr>
          <p:nvPr>
            <p:ph type="body" sz="quarter" idx="26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40" name="Date Placeholder 9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E75FE6B-A86F-4FA2-AA8B-E7E79C829159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Rectangle 1"/>
          <p:cNvSpPr/>
          <p:nvPr/>
        </p:nvSpPr>
        <p:spPr bwMode="auto">
          <a:xfrm>
            <a:off x="3232150" y="1720850"/>
            <a:ext cx="2679700" cy="4351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"/>
          <p:cNvSpPr/>
          <p:nvPr/>
        </p:nvSpPr>
        <p:spPr bwMode="auto">
          <a:xfrm>
            <a:off x="6129338" y="1720850"/>
            <a:ext cx="2678112" cy="4351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"/>
          <p:cNvSpPr/>
          <p:nvPr/>
        </p:nvSpPr>
        <p:spPr bwMode="auto">
          <a:xfrm>
            <a:off x="336550" y="1720850"/>
            <a:ext cx="2679700" cy="4351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Gerade Verbindung 38"/>
          <p:cNvCxnSpPr/>
          <p:nvPr/>
        </p:nvCxnSpPr>
        <p:spPr bwMode="gray">
          <a:xfrm>
            <a:off x="577850" y="2260600"/>
            <a:ext cx="21955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38"/>
          <p:cNvCxnSpPr/>
          <p:nvPr/>
        </p:nvCxnSpPr>
        <p:spPr bwMode="gray">
          <a:xfrm>
            <a:off x="3473450" y="2260600"/>
            <a:ext cx="21971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38"/>
          <p:cNvCxnSpPr/>
          <p:nvPr/>
        </p:nvCxnSpPr>
        <p:spPr bwMode="gray">
          <a:xfrm>
            <a:off x="6370638" y="2260600"/>
            <a:ext cx="219551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25"/>
          </p:nvPr>
        </p:nvSpPr>
        <p:spPr>
          <a:xfrm>
            <a:off x="336392" y="1720740"/>
            <a:ext cx="2679192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26"/>
          </p:nvPr>
        </p:nvSpPr>
        <p:spPr>
          <a:xfrm>
            <a:off x="3232007" y="1720740"/>
            <a:ext cx="2679192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1" name="Textplatzhalter 5"/>
          <p:cNvSpPr>
            <a:spLocks noGrp="1"/>
          </p:cNvSpPr>
          <p:nvPr>
            <p:ph type="body" sz="quarter" idx="27"/>
          </p:nvPr>
        </p:nvSpPr>
        <p:spPr>
          <a:xfrm>
            <a:off x="6128417" y="1720740"/>
            <a:ext cx="2679192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1" y="1720739"/>
            <a:ext cx="26791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6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3232007" y="1720739"/>
            <a:ext cx="26791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7" name="Textplatzhalter 3"/>
          <p:cNvSpPr>
            <a:spLocks noGrp="1"/>
          </p:cNvSpPr>
          <p:nvPr>
            <p:ph type="body" sz="quarter" idx="17"/>
          </p:nvPr>
        </p:nvSpPr>
        <p:spPr>
          <a:xfrm>
            <a:off x="6128417" y="1720739"/>
            <a:ext cx="26791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8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9" name="Date Placeholder 9"/>
          <p:cNvSpPr>
            <a:spLocks noGrp="1"/>
          </p:cNvSpPr>
          <p:nvPr>
            <p:ph type="dt" sz="half" idx="28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25CF2D1-D156-4E54-B1F2-0653066A427C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Rectangle 1"/>
          <p:cNvSpPr/>
          <p:nvPr/>
        </p:nvSpPr>
        <p:spPr bwMode="auto">
          <a:xfrm>
            <a:off x="3232150" y="1720850"/>
            <a:ext cx="2679700" cy="3684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"/>
          <p:cNvSpPr/>
          <p:nvPr/>
        </p:nvSpPr>
        <p:spPr bwMode="auto">
          <a:xfrm>
            <a:off x="6129338" y="1720850"/>
            <a:ext cx="2678112" cy="3684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"/>
          <p:cNvSpPr/>
          <p:nvPr/>
        </p:nvSpPr>
        <p:spPr bwMode="auto">
          <a:xfrm>
            <a:off x="336550" y="1720850"/>
            <a:ext cx="2679700" cy="3684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Pentagon 44"/>
          <p:cNvSpPr/>
          <p:nvPr/>
        </p:nvSpPr>
        <p:spPr bwMode="gray">
          <a:xfrm>
            <a:off x="336550" y="5532438"/>
            <a:ext cx="8483600" cy="539750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37" tIns="60437" rIns="60437" bIns="60437" anchor="ctr"/>
          <a:lstStyle/>
          <a:p>
            <a:pPr algn="ctr">
              <a:defRPr/>
            </a:pPr>
            <a:endParaRPr lang="en-US" altLang="zh-CN" sz="1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Gerade Verbindung 38"/>
          <p:cNvCxnSpPr/>
          <p:nvPr/>
        </p:nvCxnSpPr>
        <p:spPr bwMode="gray">
          <a:xfrm>
            <a:off x="577850" y="2260600"/>
            <a:ext cx="21955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38"/>
          <p:cNvCxnSpPr/>
          <p:nvPr/>
        </p:nvCxnSpPr>
        <p:spPr bwMode="gray">
          <a:xfrm>
            <a:off x="3473450" y="2260600"/>
            <a:ext cx="21971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38"/>
          <p:cNvCxnSpPr/>
          <p:nvPr/>
        </p:nvCxnSpPr>
        <p:spPr bwMode="gray">
          <a:xfrm>
            <a:off x="6370638" y="2260600"/>
            <a:ext cx="219551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9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336391" y="5530421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noAutofit/>
          </a:bodyPr>
          <a:lstStyle>
            <a:lvl1pPr marL="0" algn="ctr" defTabSz="913765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25"/>
          </p:nvPr>
        </p:nvSpPr>
        <p:spPr>
          <a:xfrm>
            <a:off x="336392" y="1720737"/>
            <a:ext cx="2679192" cy="3685032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3" name="Textplatzhalter 5"/>
          <p:cNvSpPr>
            <a:spLocks noGrp="1"/>
          </p:cNvSpPr>
          <p:nvPr>
            <p:ph type="body" sz="quarter" idx="27"/>
          </p:nvPr>
        </p:nvSpPr>
        <p:spPr>
          <a:xfrm>
            <a:off x="6128417" y="1720737"/>
            <a:ext cx="2679192" cy="3685032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4" name="Textplatzhalter 5"/>
          <p:cNvSpPr>
            <a:spLocks noGrp="1"/>
          </p:cNvSpPr>
          <p:nvPr>
            <p:ph type="body" sz="quarter" idx="26"/>
          </p:nvPr>
        </p:nvSpPr>
        <p:spPr>
          <a:xfrm>
            <a:off x="3232007" y="1720737"/>
            <a:ext cx="2679192" cy="3685032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1" y="1720739"/>
            <a:ext cx="26791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6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3232007" y="1720739"/>
            <a:ext cx="26791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7" name="Textplatzhalter 3"/>
          <p:cNvSpPr>
            <a:spLocks noGrp="1"/>
          </p:cNvSpPr>
          <p:nvPr>
            <p:ph type="body" sz="quarter" idx="17"/>
          </p:nvPr>
        </p:nvSpPr>
        <p:spPr>
          <a:xfrm>
            <a:off x="6128417" y="1720739"/>
            <a:ext cx="26791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1" name="Date Placeholder 9"/>
          <p:cNvSpPr>
            <a:spLocks noGrp="1"/>
          </p:cNvSpPr>
          <p:nvPr>
            <p:ph type="dt" sz="half" idx="28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70E9B20-37BF-44BC-8D12-40418179EB49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Rectangle 1"/>
          <p:cNvSpPr/>
          <p:nvPr/>
        </p:nvSpPr>
        <p:spPr bwMode="auto">
          <a:xfrm>
            <a:off x="336550" y="1720850"/>
            <a:ext cx="1993900" cy="4351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"/>
          <p:cNvSpPr/>
          <p:nvPr/>
        </p:nvSpPr>
        <p:spPr bwMode="auto">
          <a:xfrm>
            <a:off x="2495550" y="1720850"/>
            <a:ext cx="1993900" cy="4351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"/>
          <p:cNvSpPr/>
          <p:nvPr/>
        </p:nvSpPr>
        <p:spPr bwMode="auto">
          <a:xfrm>
            <a:off x="4654550" y="1720850"/>
            <a:ext cx="1993900" cy="4351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"/>
          <p:cNvSpPr/>
          <p:nvPr/>
        </p:nvSpPr>
        <p:spPr bwMode="auto">
          <a:xfrm>
            <a:off x="6813550" y="1720850"/>
            <a:ext cx="1993900" cy="4351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Gerade Verbindung 38"/>
          <p:cNvCxnSpPr/>
          <p:nvPr/>
        </p:nvCxnSpPr>
        <p:spPr bwMode="gray">
          <a:xfrm>
            <a:off x="579438" y="2260600"/>
            <a:ext cx="15081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38"/>
          <p:cNvCxnSpPr/>
          <p:nvPr/>
        </p:nvCxnSpPr>
        <p:spPr bwMode="gray">
          <a:xfrm>
            <a:off x="2738438" y="2260600"/>
            <a:ext cx="15081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38"/>
          <p:cNvCxnSpPr/>
          <p:nvPr/>
        </p:nvCxnSpPr>
        <p:spPr bwMode="gray">
          <a:xfrm>
            <a:off x="4897438" y="2260600"/>
            <a:ext cx="15081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38"/>
          <p:cNvCxnSpPr/>
          <p:nvPr/>
        </p:nvCxnSpPr>
        <p:spPr bwMode="gray">
          <a:xfrm>
            <a:off x="7056438" y="2260600"/>
            <a:ext cx="15081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7" name="Textplatzhalter 5"/>
          <p:cNvSpPr>
            <a:spLocks noGrp="1"/>
          </p:cNvSpPr>
          <p:nvPr>
            <p:ph type="body" sz="quarter" idx="25"/>
          </p:nvPr>
        </p:nvSpPr>
        <p:spPr>
          <a:xfrm>
            <a:off x="336394" y="1720740"/>
            <a:ext cx="1993391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6" name="Textplatzhalter 5"/>
          <p:cNvSpPr>
            <a:spLocks noGrp="1"/>
          </p:cNvSpPr>
          <p:nvPr>
            <p:ph type="body" sz="quarter" idx="26"/>
          </p:nvPr>
        </p:nvSpPr>
        <p:spPr>
          <a:xfrm>
            <a:off x="2495670" y="1720740"/>
            <a:ext cx="1993391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7" name="Textplatzhalter 5"/>
          <p:cNvSpPr>
            <a:spLocks noGrp="1"/>
          </p:cNvSpPr>
          <p:nvPr>
            <p:ph type="body" sz="quarter" idx="27"/>
          </p:nvPr>
        </p:nvSpPr>
        <p:spPr>
          <a:xfrm>
            <a:off x="4654946" y="1720740"/>
            <a:ext cx="1993391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8" name="Textplatzhalter 5"/>
          <p:cNvSpPr>
            <a:spLocks noGrp="1"/>
          </p:cNvSpPr>
          <p:nvPr>
            <p:ph type="body" sz="quarter" idx="28"/>
          </p:nvPr>
        </p:nvSpPr>
        <p:spPr>
          <a:xfrm>
            <a:off x="6814221" y="1720740"/>
            <a:ext cx="1993391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0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336391" y="1720739"/>
            <a:ext cx="19933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1" name="Textplatzhalter 3"/>
          <p:cNvSpPr>
            <a:spLocks noGrp="1"/>
          </p:cNvSpPr>
          <p:nvPr>
            <p:ph type="body" sz="quarter" idx="17"/>
          </p:nvPr>
        </p:nvSpPr>
        <p:spPr>
          <a:xfrm>
            <a:off x="2495667" y="1720739"/>
            <a:ext cx="19933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2" name="Textplatzhalter 3"/>
          <p:cNvSpPr>
            <a:spLocks noGrp="1"/>
          </p:cNvSpPr>
          <p:nvPr>
            <p:ph type="body" sz="quarter" idx="18"/>
          </p:nvPr>
        </p:nvSpPr>
        <p:spPr>
          <a:xfrm>
            <a:off x="4654943" y="1720739"/>
            <a:ext cx="19933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3" name="Textplatzhalter 3"/>
          <p:cNvSpPr>
            <a:spLocks noGrp="1"/>
          </p:cNvSpPr>
          <p:nvPr>
            <p:ph type="body" sz="quarter" idx="19"/>
          </p:nvPr>
        </p:nvSpPr>
        <p:spPr>
          <a:xfrm>
            <a:off x="6814218" y="1720739"/>
            <a:ext cx="19933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4" name="Date Placeholder 9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114800E8-882E-4DA0-804B-BAAAE18611EB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s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Rectangle 1"/>
          <p:cNvSpPr/>
          <p:nvPr/>
        </p:nvSpPr>
        <p:spPr bwMode="auto">
          <a:xfrm>
            <a:off x="336550" y="1720850"/>
            <a:ext cx="1993900" cy="3684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"/>
          <p:cNvSpPr/>
          <p:nvPr/>
        </p:nvSpPr>
        <p:spPr bwMode="auto">
          <a:xfrm>
            <a:off x="2495550" y="1720850"/>
            <a:ext cx="1993900" cy="3684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"/>
          <p:cNvSpPr/>
          <p:nvPr/>
        </p:nvSpPr>
        <p:spPr bwMode="auto">
          <a:xfrm>
            <a:off x="4654550" y="1720850"/>
            <a:ext cx="1993900" cy="3684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"/>
          <p:cNvSpPr/>
          <p:nvPr/>
        </p:nvSpPr>
        <p:spPr bwMode="auto">
          <a:xfrm>
            <a:off x="6813550" y="1720850"/>
            <a:ext cx="1993900" cy="3684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Pentagon 44"/>
          <p:cNvSpPr/>
          <p:nvPr/>
        </p:nvSpPr>
        <p:spPr bwMode="gray">
          <a:xfrm>
            <a:off x="336550" y="5532438"/>
            <a:ext cx="8483600" cy="539750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37" tIns="60437" rIns="60437" bIns="60437" anchor="ctr"/>
          <a:lstStyle/>
          <a:p>
            <a:pPr algn="ctr">
              <a:defRPr/>
            </a:pPr>
            <a:endParaRPr lang="en-US" altLang="zh-CN" sz="1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Gerade Verbindung 38"/>
          <p:cNvCxnSpPr/>
          <p:nvPr/>
        </p:nvCxnSpPr>
        <p:spPr bwMode="gray">
          <a:xfrm>
            <a:off x="579438" y="2260600"/>
            <a:ext cx="15081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38"/>
          <p:cNvCxnSpPr/>
          <p:nvPr/>
        </p:nvCxnSpPr>
        <p:spPr bwMode="gray">
          <a:xfrm>
            <a:off x="2738438" y="2260600"/>
            <a:ext cx="15081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38"/>
          <p:cNvCxnSpPr/>
          <p:nvPr/>
        </p:nvCxnSpPr>
        <p:spPr bwMode="gray">
          <a:xfrm>
            <a:off x="4897438" y="2260600"/>
            <a:ext cx="15081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38"/>
          <p:cNvCxnSpPr/>
          <p:nvPr/>
        </p:nvCxnSpPr>
        <p:spPr bwMode="gray">
          <a:xfrm>
            <a:off x="7056438" y="2260600"/>
            <a:ext cx="15081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6" name="Textplatzhalter 10"/>
          <p:cNvSpPr>
            <a:spLocks noGrp="1"/>
          </p:cNvSpPr>
          <p:nvPr>
            <p:ph type="body" sz="quarter" idx="23"/>
          </p:nvPr>
        </p:nvSpPr>
        <p:spPr>
          <a:xfrm>
            <a:off x="336391" y="5530421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noAutofit/>
          </a:bodyPr>
          <a:lstStyle>
            <a:lvl1pPr marL="0" algn="ctr" defTabSz="913765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7" name="Textplatzhalter 5"/>
          <p:cNvSpPr>
            <a:spLocks noGrp="1"/>
          </p:cNvSpPr>
          <p:nvPr>
            <p:ph type="body" sz="quarter" idx="25"/>
          </p:nvPr>
        </p:nvSpPr>
        <p:spPr>
          <a:xfrm>
            <a:off x="336394" y="1720737"/>
            <a:ext cx="1993391" cy="3685032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8" name="Textplatzhalter 5"/>
          <p:cNvSpPr>
            <a:spLocks noGrp="1"/>
          </p:cNvSpPr>
          <p:nvPr>
            <p:ph type="body" sz="quarter" idx="26"/>
          </p:nvPr>
        </p:nvSpPr>
        <p:spPr>
          <a:xfrm>
            <a:off x="2495670" y="1720737"/>
            <a:ext cx="1993391" cy="3685032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9" name="Textplatzhalter 5"/>
          <p:cNvSpPr>
            <a:spLocks noGrp="1"/>
          </p:cNvSpPr>
          <p:nvPr>
            <p:ph type="body" sz="quarter" idx="27"/>
          </p:nvPr>
        </p:nvSpPr>
        <p:spPr>
          <a:xfrm>
            <a:off x="4654946" y="1720737"/>
            <a:ext cx="1993391" cy="3685032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4" name="Textplatzhalter 5"/>
          <p:cNvSpPr>
            <a:spLocks noGrp="1"/>
          </p:cNvSpPr>
          <p:nvPr>
            <p:ph type="body" sz="quarter" idx="28"/>
          </p:nvPr>
        </p:nvSpPr>
        <p:spPr>
          <a:xfrm>
            <a:off x="6814221" y="1720737"/>
            <a:ext cx="1993391" cy="3685032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0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336391" y="1720739"/>
            <a:ext cx="19933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1" name="Textplatzhalter 3"/>
          <p:cNvSpPr>
            <a:spLocks noGrp="1"/>
          </p:cNvSpPr>
          <p:nvPr>
            <p:ph type="body" sz="quarter" idx="17"/>
          </p:nvPr>
        </p:nvSpPr>
        <p:spPr>
          <a:xfrm>
            <a:off x="2495667" y="1720739"/>
            <a:ext cx="19933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2" name="Textplatzhalter 3"/>
          <p:cNvSpPr>
            <a:spLocks noGrp="1"/>
          </p:cNvSpPr>
          <p:nvPr>
            <p:ph type="body" sz="quarter" idx="18"/>
          </p:nvPr>
        </p:nvSpPr>
        <p:spPr>
          <a:xfrm>
            <a:off x="4654943" y="1720739"/>
            <a:ext cx="19933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3" name="Textplatzhalter 3"/>
          <p:cNvSpPr>
            <a:spLocks noGrp="1"/>
          </p:cNvSpPr>
          <p:nvPr>
            <p:ph type="body" sz="quarter" idx="19"/>
          </p:nvPr>
        </p:nvSpPr>
        <p:spPr>
          <a:xfrm>
            <a:off x="6814218" y="1720739"/>
            <a:ext cx="19933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6" name="Date Placeholder 9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515B179-07FE-4DE2-AF07-63A37162368F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in white box &amp; 4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Rectangle 1"/>
          <p:cNvSpPr/>
          <p:nvPr/>
        </p:nvSpPr>
        <p:spPr bwMode="auto">
          <a:xfrm>
            <a:off x="4679950" y="2230438"/>
            <a:ext cx="4127500" cy="18351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0968" tIns="539610" rIns="240968" bIns="71931"/>
          <a:lstStyle/>
          <a:p>
            <a:pPr marL="71755" algn="ctr">
              <a:spcBef>
                <a:spcPts val="1800"/>
              </a:spcBef>
              <a:buClr>
                <a:srgbClr val="002897"/>
              </a:buClr>
              <a:buSzPct val="70000"/>
              <a:defRPr/>
            </a:pPr>
            <a:endParaRPr lang="en-US" altLang="zh-CN" sz="12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"/>
          <p:cNvSpPr/>
          <p:nvPr/>
        </p:nvSpPr>
        <p:spPr bwMode="auto">
          <a:xfrm>
            <a:off x="4679950" y="4235450"/>
            <a:ext cx="4127500" cy="18367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0968" tIns="539610" rIns="240968" bIns="71931"/>
          <a:lstStyle/>
          <a:p>
            <a:pPr marL="71755" algn="ctr">
              <a:spcBef>
                <a:spcPts val="1800"/>
              </a:spcBef>
              <a:buClr>
                <a:srgbClr val="002897"/>
              </a:buClr>
              <a:buSzPct val="70000"/>
              <a:defRPr/>
            </a:pPr>
            <a:endParaRPr lang="en-US" altLang="zh-CN" sz="12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"/>
          <p:cNvSpPr/>
          <p:nvPr/>
        </p:nvSpPr>
        <p:spPr bwMode="auto">
          <a:xfrm>
            <a:off x="336550" y="2230438"/>
            <a:ext cx="4127500" cy="18351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0968" tIns="539610" rIns="240968" bIns="71931"/>
          <a:lstStyle/>
          <a:p>
            <a:pPr marL="71755" algn="ctr">
              <a:spcBef>
                <a:spcPts val="1800"/>
              </a:spcBef>
              <a:buClr>
                <a:srgbClr val="002897"/>
              </a:buClr>
              <a:buSzPct val="70000"/>
              <a:defRPr/>
            </a:pPr>
            <a:endParaRPr lang="en-US" altLang="zh-CN" sz="12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"/>
          <p:cNvSpPr/>
          <p:nvPr/>
        </p:nvSpPr>
        <p:spPr bwMode="auto">
          <a:xfrm>
            <a:off x="336550" y="4235450"/>
            <a:ext cx="4127500" cy="18367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0968" tIns="539610" rIns="240968" bIns="71931"/>
          <a:lstStyle/>
          <a:p>
            <a:pPr marL="71755" algn="ctr">
              <a:spcBef>
                <a:spcPts val="1800"/>
              </a:spcBef>
              <a:buClr>
                <a:srgbClr val="002897"/>
              </a:buClr>
              <a:buSzPct val="70000"/>
              <a:defRPr/>
            </a:pPr>
            <a:endParaRPr lang="en-US" altLang="zh-CN" sz="12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Pentagon 44"/>
          <p:cNvSpPr/>
          <p:nvPr/>
        </p:nvSpPr>
        <p:spPr bwMode="gray">
          <a:xfrm>
            <a:off x="336550" y="1716088"/>
            <a:ext cx="8470900" cy="365125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394" tIns="60394" rIns="60394" bIns="60394" anchor="ctr"/>
          <a:lstStyle/>
          <a:p>
            <a:pPr algn="ctr">
              <a:buClr>
                <a:schemeClr val="tx2"/>
              </a:buClr>
              <a:buSzPct val="70000"/>
              <a:defRPr/>
            </a:pPr>
            <a:endParaRPr lang="en-US" altLang="zh-CN" sz="16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336388" y="1716430"/>
            <a:ext cx="8467344" cy="365760"/>
          </a:xfrm>
          <a:prstGeom prst="rect">
            <a:avLst/>
          </a:prstGeom>
        </p:spPr>
        <p:txBody>
          <a:bodyPr lIns="73152" tIns="73152" rIns="73152" bIns="73152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25"/>
          </p:nvPr>
        </p:nvSpPr>
        <p:spPr>
          <a:xfrm>
            <a:off x="336392" y="2229917"/>
            <a:ext cx="4127607" cy="1836000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26"/>
          </p:nvPr>
        </p:nvSpPr>
        <p:spPr>
          <a:xfrm>
            <a:off x="4680008" y="2229917"/>
            <a:ext cx="4127607" cy="1836000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1" name="Textplatzhalter 5"/>
          <p:cNvSpPr>
            <a:spLocks noGrp="1"/>
          </p:cNvSpPr>
          <p:nvPr>
            <p:ph type="body" sz="quarter" idx="29"/>
          </p:nvPr>
        </p:nvSpPr>
        <p:spPr>
          <a:xfrm>
            <a:off x="322988" y="4226261"/>
            <a:ext cx="4127607" cy="1836000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2" name="Textplatzhalter 5"/>
          <p:cNvSpPr>
            <a:spLocks noGrp="1"/>
          </p:cNvSpPr>
          <p:nvPr>
            <p:ph type="body" sz="quarter" idx="30"/>
          </p:nvPr>
        </p:nvSpPr>
        <p:spPr>
          <a:xfrm>
            <a:off x="4666601" y="4226261"/>
            <a:ext cx="4127607" cy="1836000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8" name="Date Placeholder 9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165D2F69-8FDF-4C07-977B-3C9FAD505FAA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small column &amp; 2 long boxes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Rectangle 1"/>
          <p:cNvSpPr/>
          <p:nvPr/>
        </p:nvSpPr>
        <p:spPr bwMode="auto">
          <a:xfrm>
            <a:off x="3232150" y="1720850"/>
            <a:ext cx="5578475" cy="2120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"/>
          <p:cNvSpPr/>
          <p:nvPr/>
        </p:nvSpPr>
        <p:spPr bwMode="auto">
          <a:xfrm>
            <a:off x="336550" y="1720850"/>
            <a:ext cx="2679700" cy="4351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"/>
          <p:cNvSpPr/>
          <p:nvPr/>
        </p:nvSpPr>
        <p:spPr bwMode="auto">
          <a:xfrm>
            <a:off x="3232150" y="3949700"/>
            <a:ext cx="5575300" cy="21224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Gerade Verbindung 38"/>
          <p:cNvCxnSpPr/>
          <p:nvPr/>
        </p:nvCxnSpPr>
        <p:spPr bwMode="gray">
          <a:xfrm>
            <a:off x="577850" y="2260600"/>
            <a:ext cx="21955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38"/>
          <p:cNvCxnSpPr/>
          <p:nvPr/>
        </p:nvCxnSpPr>
        <p:spPr bwMode="gray">
          <a:xfrm>
            <a:off x="3470275" y="2260600"/>
            <a:ext cx="51006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38"/>
          <p:cNvCxnSpPr/>
          <p:nvPr/>
        </p:nvCxnSpPr>
        <p:spPr bwMode="gray">
          <a:xfrm>
            <a:off x="3470275" y="4491038"/>
            <a:ext cx="51006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25"/>
          </p:nvPr>
        </p:nvSpPr>
        <p:spPr>
          <a:xfrm>
            <a:off x="336394" y="1720740"/>
            <a:ext cx="2679191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3232009" y="1720737"/>
            <a:ext cx="5575603" cy="2121408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7" name="Textplatzhalter 5"/>
          <p:cNvSpPr>
            <a:spLocks noGrp="1"/>
          </p:cNvSpPr>
          <p:nvPr>
            <p:ph type="body" sz="quarter" idx="20"/>
          </p:nvPr>
        </p:nvSpPr>
        <p:spPr>
          <a:xfrm>
            <a:off x="3232009" y="3950378"/>
            <a:ext cx="5575603" cy="2121408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1" y="1720739"/>
            <a:ext cx="26791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6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3232007" y="1720739"/>
            <a:ext cx="5577840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2" name="Textplatzhalter 3"/>
          <p:cNvSpPr>
            <a:spLocks noGrp="1"/>
          </p:cNvSpPr>
          <p:nvPr>
            <p:ph type="body" sz="quarter" idx="18"/>
          </p:nvPr>
        </p:nvSpPr>
        <p:spPr>
          <a:xfrm>
            <a:off x="3232800" y="3950382"/>
            <a:ext cx="5577840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9" name="Date Placeholder 9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F9F5B5F-5FCD-4662-AE98-EBBE6013244A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small column &amp; 2 long boxes with headlines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Rectangle 1"/>
          <p:cNvSpPr/>
          <p:nvPr/>
        </p:nvSpPr>
        <p:spPr bwMode="auto">
          <a:xfrm>
            <a:off x="3232150" y="1720850"/>
            <a:ext cx="5578475" cy="17922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"/>
          <p:cNvSpPr/>
          <p:nvPr/>
        </p:nvSpPr>
        <p:spPr bwMode="auto">
          <a:xfrm>
            <a:off x="336550" y="1720850"/>
            <a:ext cx="2679700" cy="3684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"/>
          <p:cNvSpPr/>
          <p:nvPr/>
        </p:nvSpPr>
        <p:spPr bwMode="auto">
          <a:xfrm>
            <a:off x="3232150" y="3613150"/>
            <a:ext cx="5575300" cy="17922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Pentagon 44"/>
          <p:cNvSpPr/>
          <p:nvPr/>
        </p:nvSpPr>
        <p:spPr bwMode="gray">
          <a:xfrm>
            <a:off x="336550" y="5532438"/>
            <a:ext cx="8483600" cy="539750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37" tIns="60437" rIns="60437" bIns="60437" anchor="ctr"/>
          <a:lstStyle/>
          <a:p>
            <a:pPr algn="ctr">
              <a:defRPr/>
            </a:pPr>
            <a:endParaRPr lang="en-US" altLang="zh-CN" sz="1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Gerade Verbindung 38"/>
          <p:cNvCxnSpPr/>
          <p:nvPr/>
        </p:nvCxnSpPr>
        <p:spPr bwMode="gray">
          <a:xfrm>
            <a:off x="577850" y="2260600"/>
            <a:ext cx="21955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38"/>
          <p:cNvCxnSpPr/>
          <p:nvPr/>
        </p:nvCxnSpPr>
        <p:spPr bwMode="gray">
          <a:xfrm>
            <a:off x="3470275" y="2260600"/>
            <a:ext cx="51006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38"/>
          <p:cNvCxnSpPr/>
          <p:nvPr/>
        </p:nvCxnSpPr>
        <p:spPr bwMode="gray">
          <a:xfrm>
            <a:off x="3470275" y="4152900"/>
            <a:ext cx="51006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5" name="Textplatzhalter 10"/>
          <p:cNvSpPr>
            <a:spLocks noGrp="1"/>
          </p:cNvSpPr>
          <p:nvPr>
            <p:ph type="body" sz="quarter" idx="23"/>
          </p:nvPr>
        </p:nvSpPr>
        <p:spPr>
          <a:xfrm>
            <a:off x="336391" y="5530421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noAutofit/>
          </a:bodyPr>
          <a:lstStyle>
            <a:lvl1pPr marL="0" algn="ctr" defTabSz="913765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7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3232009" y="1720741"/>
            <a:ext cx="5575603" cy="1788397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1" name="Textplatzhalter 5"/>
          <p:cNvSpPr>
            <a:spLocks noGrp="1"/>
          </p:cNvSpPr>
          <p:nvPr>
            <p:ph type="body" sz="quarter" idx="21"/>
          </p:nvPr>
        </p:nvSpPr>
        <p:spPr>
          <a:xfrm>
            <a:off x="3235038" y="3623611"/>
            <a:ext cx="5575603" cy="1788397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3" name="Textplatzhalter 5"/>
          <p:cNvSpPr>
            <a:spLocks noGrp="1"/>
          </p:cNvSpPr>
          <p:nvPr>
            <p:ph type="body" sz="quarter" idx="25"/>
          </p:nvPr>
        </p:nvSpPr>
        <p:spPr>
          <a:xfrm>
            <a:off x="336394" y="1720737"/>
            <a:ext cx="2679191" cy="3691268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1" y="1720739"/>
            <a:ext cx="26791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6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3232007" y="1720739"/>
            <a:ext cx="5577840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2" name="Textplatzhalter 3"/>
          <p:cNvSpPr>
            <a:spLocks noGrp="1"/>
          </p:cNvSpPr>
          <p:nvPr>
            <p:ph type="body" sz="quarter" idx="18"/>
          </p:nvPr>
        </p:nvSpPr>
        <p:spPr>
          <a:xfrm>
            <a:off x="3232800" y="3613546"/>
            <a:ext cx="5577840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2" name="Date Placeholder 9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4B86190-7A5A-498B-AFDA-D1FC0D707BED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small column &amp; 2 long box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Rectangle 1"/>
          <p:cNvSpPr/>
          <p:nvPr/>
        </p:nvSpPr>
        <p:spPr bwMode="auto">
          <a:xfrm>
            <a:off x="3232150" y="1720850"/>
            <a:ext cx="5578475" cy="2120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"/>
          <p:cNvSpPr/>
          <p:nvPr/>
        </p:nvSpPr>
        <p:spPr bwMode="auto">
          <a:xfrm>
            <a:off x="336550" y="1720850"/>
            <a:ext cx="2679700" cy="4351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"/>
          <p:cNvSpPr/>
          <p:nvPr/>
        </p:nvSpPr>
        <p:spPr bwMode="auto">
          <a:xfrm>
            <a:off x="3232150" y="3949700"/>
            <a:ext cx="5575300" cy="21224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Gerade Verbindung 38"/>
          <p:cNvCxnSpPr/>
          <p:nvPr/>
        </p:nvCxnSpPr>
        <p:spPr bwMode="gray">
          <a:xfrm>
            <a:off x="577850" y="2260600"/>
            <a:ext cx="21955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3232800" y="1720741"/>
            <a:ext cx="5574810" cy="2121407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21"/>
          </p:nvPr>
        </p:nvSpPr>
        <p:spPr>
          <a:xfrm>
            <a:off x="3232800" y="3950382"/>
            <a:ext cx="5574810" cy="2121407"/>
          </a:xfrm>
          <a:prstGeom prst="rect">
            <a:avLst/>
          </a:prstGeom>
        </p:spPr>
        <p:txBody>
          <a:bodyPr lIns="144000" tIns="72000" rIns="72000" bIns="72000"/>
          <a:lstStyle>
            <a:lvl1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25"/>
          </p:nvPr>
        </p:nvSpPr>
        <p:spPr>
          <a:xfrm>
            <a:off x="336394" y="1720740"/>
            <a:ext cx="2679191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1" y="1720739"/>
            <a:ext cx="26791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4" name="Date Placeholder 9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63198D1-31DE-4480-825B-2D3F98868A08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small column &amp; 2 long boxes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Rectangle 1"/>
          <p:cNvSpPr/>
          <p:nvPr/>
        </p:nvSpPr>
        <p:spPr bwMode="auto">
          <a:xfrm>
            <a:off x="3232150" y="1720850"/>
            <a:ext cx="5578475" cy="17922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"/>
          <p:cNvSpPr/>
          <p:nvPr/>
        </p:nvSpPr>
        <p:spPr bwMode="auto">
          <a:xfrm>
            <a:off x="336550" y="1720850"/>
            <a:ext cx="2679700" cy="3684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"/>
          <p:cNvSpPr/>
          <p:nvPr/>
        </p:nvSpPr>
        <p:spPr bwMode="auto">
          <a:xfrm>
            <a:off x="3232150" y="3613150"/>
            <a:ext cx="5575300" cy="17922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Pentagon 44"/>
          <p:cNvSpPr/>
          <p:nvPr/>
        </p:nvSpPr>
        <p:spPr bwMode="gray">
          <a:xfrm>
            <a:off x="336550" y="5532438"/>
            <a:ext cx="8483600" cy="539750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37" tIns="60437" rIns="60437" bIns="60437" anchor="ctr"/>
          <a:lstStyle/>
          <a:p>
            <a:pPr algn="ctr">
              <a:defRPr/>
            </a:pPr>
            <a:endParaRPr lang="en-US" altLang="zh-CN" sz="1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Gerade Verbindung 38"/>
          <p:cNvCxnSpPr/>
          <p:nvPr/>
        </p:nvCxnSpPr>
        <p:spPr bwMode="gray">
          <a:xfrm>
            <a:off x="577850" y="2260600"/>
            <a:ext cx="21955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5" name="Textplatzhalter 10"/>
          <p:cNvSpPr>
            <a:spLocks noGrp="1"/>
          </p:cNvSpPr>
          <p:nvPr>
            <p:ph type="body" sz="quarter" idx="23"/>
          </p:nvPr>
        </p:nvSpPr>
        <p:spPr>
          <a:xfrm>
            <a:off x="336391" y="5530421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noAutofit/>
          </a:bodyPr>
          <a:lstStyle>
            <a:lvl1pPr marL="0" algn="ctr" defTabSz="913765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26"/>
          </p:nvPr>
        </p:nvSpPr>
        <p:spPr>
          <a:xfrm>
            <a:off x="336394" y="1720736"/>
            <a:ext cx="2679191" cy="3685033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3232800" y="1720741"/>
            <a:ext cx="5574810" cy="1788397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22"/>
          </p:nvPr>
        </p:nvSpPr>
        <p:spPr>
          <a:xfrm>
            <a:off x="3232800" y="3617373"/>
            <a:ext cx="5574810" cy="1788397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1" y="1720739"/>
            <a:ext cx="26791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8" name="Date Placeholder 9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52AB702-886B-45CE-9ADE-C5E335FE7669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hit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336392" y="1720740"/>
            <a:ext cx="8467344" cy="4351049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8" name="Date Placeholder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DEEFF3-C0DC-4928-8CC2-21F834E3D872}" type="datetimeFigureOut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small column &amp; 3 long boxes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Rectangle 1"/>
          <p:cNvSpPr/>
          <p:nvPr/>
        </p:nvSpPr>
        <p:spPr bwMode="auto">
          <a:xfrm>
            <a:off x="336550" y="1720850"/>
            <a:ext cx="2679700" cy="4351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"/>
          <p:cNvSpPr/>
          <p:nvPr/>
        </p:nvSpPr>
        <p:spPr bwMode="auto">
          <a:xfrm>
            <a:off x="3232150" y="1720850"/>
            <a:ext cx="5575300" cy="13684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200" tIns="504000" rIns="72000" bIns="71983"/>
          <a:lstStyle/>
          <a:p>
            <a:pPr>
              <a:spcBef>
                <a:spcPts val="3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"/>
          <p:cNvSpPr/>
          <p:nvPr/>
        </p:nvSpPr>
        <p:spPr bwMode="auto">
          <a:xfrm>
            <a:off x="3232150" y="3211513"/>
            <a:ext cx="5575300" cy="13684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200" tIns="504000" rIns="72000" bIns="71983"/>
          <a:lstStyle/>
          <a:p>
            <a:pPr>
              <a:spcBef>
                <a:spcPts val="3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"/>
          <p:cNvSpPr/>
          <p:nvPr/>
        </p:nvSpPr>
        <p:spPr bwMode="auto">
          <a:xfrm>
            <a:off x="3232150" y="4703763"/>
            <a:ext cx="5575300" cy="13684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200" tIns="504000" rIns="72000" bIns="71983"/>
          <a:lstStyle/>
          <a:p>
            <a:pPr>
              <a:spcBef>
                <a:spcPts val="3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Gerade Verbindung 38"/>
          <p:cNvCxnSpPr/>
          <p:nvPr/>
        </p:nvCxnSpPr>
        <p:spPr bwMode="gray">
          <a:xfrm>
            <a:off x="3473450" y="3644900"/>
            <a:ext cx="51022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38"/>
          <p:cNvCxnSpPr/>
          <p:nvPr/>
        </p:nvCxnSpPr>
        <p:spPr bwMode="gray">
          <a:xfrm>
            <a:off x="3473450" y="5135563"/>
            <a:ext cx="51022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38"/>
          <p:cNvCxnSpPr/>
          <p:nvPr/>
        </p:nvCxnSpPr>
        <p:spPr bwMode="gray">
          <a:xfrm>
            <a:off x="3473450" y="2151063"/>
            <a:ext cx="51022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38"/>
          <p:cNvCxnSpPr/>
          <p:nvPr/>
        </p:nvCxnSpPr>
        <p:spPr bwMode="gray">
          <a:xfrm>
            <a:off x="577850" y="2260600"/>
            <a:ext cx="21955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0" name="Textplatzhalter 5"/>
          <p:cNvSpPr>
            <a:spLocks noGrp="1"/>
          </p:cNvSpPr>
          <p:nvPr>
            <p:ph type="body" sz="quarter" idx="26"/>
          </p:nvPr>
        </p:nvSpPr>
        <p:spPr>
          <a:xfrm>
            <a:off x="336394" y="1720736"/>
            <a:ext cx="2679191" cy="4351050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1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3232801" y="1720741"/>
            <a:ext cx="5574811" cy="1371599"/>
          </a:xfrm>
          <a:prstGeom prst="rect">
            <a:avLst/>
          </a:prstGeom>
        </p:spPr>
        <p:txBody>
          <a:bodyPr lIns="241200" tIns="468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2" name="Textplatzhalter 5"/>
          <p:cNvSpPr>
            <a:spLocks noGrp="1"/>
          </p:cNvSpPr>
          <p:nvPr>
            <p:ph type="body" sz="quarter" idx="23"/>
          </p:nvPr>
        </p:nvSpPr>
        <p:spPr>
          <a:xfrm>
            <a:off x="3232801" y="3212265"/>
            <a:ext cx="5574811" cy="1371599"/>
          </a:xfrm>
          <a:prstGeom prst="rect">
            <a:avLst/>
          </a:prstGeom>
        </p:spPr>
        <p:txBody>
          <a:bodyPr lIns="241200" tIns="468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4" name="Textplatzhalter 5"/>
          <p:cNvSpPr>
            <a:spLocks noGrp="1"/>
          </p:cNvSpPr>
          <p:nvPr>
            <p:ph type="body" sz="quarter" idx="24"/>
          </p:nvPr>
        </p:nvSpPr>
        <p:spPr>
          <a:xfrm>
            <a:off x="3232801" y="4700190"/>
            <a:ext cx="5574811" cy="1371599"/>
          </a:xfrm>
          <a:prstGeom prst="rect">
            <a:avLst/>
          </a:prstGeom>
        </p:spPr>
        <p:txBody>
          <a:bodyPr lIns="241200" tIns="468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8" name="Textplatzhalter 3"/>
          <p:cNvSpPr>
            <a:spLocks noGrp="1"/>
          </p:cNvSpPr>
          <p:nvPr>
            <p:ph type="body" sz="quarter" idx="20"/>
          </p:nvPr>
        </p:nvSpPr>
        <p:spPr>
          <a:xfrm>
            <a:off x="3232799" y="3212261"/>
            <a:ext cx="5577840" cy="429768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9" name="Textplatzhalter 3"/>
          <p:cNvSpPr>
            <a:spLocks noGrp="1"/>
          </p:cNvSpPr>
          <p:nvPr>
            <p:ph type="body" sz="quarter" idx="21"/>
          </p:nvPr>
        </p:nvSpPr>
        <p:spPr>
          <a:xfrm>
            <a:off x="3232799" y="4703786"/>
            <a:ext cx="5577840" cy="429768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3232799" y="1720736"/>
            <a:ext cx="5577840" cy="429768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1" y="1720739"/>
            <a:ext cx="26791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4" name="Date Placeholder 9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5B988B-8A30-4A59-B44A-DC9A7EE64290}" type="datetimeFigureOut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small column &amp; 3 long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Rectangle 1"/>
          <p:cNvSpPr/>
          <p:nvPr/>
        </p:nvSpPr>
        <p:spPr bwMode="auto">
          <a:xfrm>
            <a:off x="336550" y="1720850"/>
            <a:ext cx="2679700" cy="4351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"/>
          <p:cNvSpPr/>
          <p:nvPr/>
        </p:nvSpPr>
        <p:spPr bwMode="auto">
          <a:xfrm>
            <a:off x="3232150" y="1720850"/>
            <a:ext cx="5575300" cy="13684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200" tIns="504000" rIns="72000" bIns="71983"/>
          <a:lstStyle/>
          <a:p>
            <a:pPr>
              <a:spcBef>
                <a:spcPts val="3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"/>
          <p:cNvSpPr/>
          <p:nvPr/>
        </p:nvSpPr>
        <p:spPr bwMode="auto">
          <a:xfrm>
            <a:off x="3232150" y="3211513"/>
            <a:ext cx="5575300" cy="13684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200" tIns="504000" rIns="72000" bIns="71983"/>
          <a:lstStyle/>
          <a:p>
            <a:pPr>
              <a:spcBef>
                <a:spcPts val="3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"/>
          <p:cNvSpPr/>
          <p:nvPr/>
        </p:nvSpPr>
        <p:spPr bwMode="auto">
          <a:xfrm>
            <a:off x="3232150" y="4703763"/>
            <a:ext cx="5575300" cy="13684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200" tIns="504000" rIns="72000" bIns="71983"/>
          <a:lstStyle/>
          <a:p>
            <a:pPr>
              <a:spcBef>
                <a:spcPts val="3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Gerade Verbindung 38"/>
          <p:cNvCxnSpPr/>
          <p:nvPr/>
        </p:nvCxnSpPr>
        <p:spPr bwMode="gray">
          <a:xfrm>
            <a:off x="577850" y="2260600"/>
            <a:ext cx="21955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26"/>
          </p:nvPr>
        </p:nvSpPr>
        <p:spPr>
          <a:xfrm>
            <a:off x="336394" y="1720736"/>
            <a:ext cx="2679191" cy="4351050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7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3232801" y="1720741"/>
            <a:ext cx="5574811" cy="1371599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8" name="Textplatzhalter 5"/>
          <p:cNvSpPr>
            <a:spLocks noGrp="1"/>
          </p:cNvSpPr>
          <p:nvPr>
            <p:ph type="body" sz="quarter" idx="23"/>
          </p:nvPr>
        </p:nvSpPr>
        <p:spPr>
          <a:xfrm>
            <a:off x="3232801" y="3212265"/>
            <a:ext cx="5574811" cy="1371599"/>
          </a:xfrm>
          <a:prstGeom prst="rect">
            <a:avLst/>
          </a:prstGeom>
        </p:spPr>
        <p:txBody>
          <a:bodyPr lIns="144000" tIns="72000" rIns="72000" bIns="72000"/>
          <a:lstStyle>
            <a:lvl1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9" name="Textplatzhalter 5"/>
          <p:cNvSpPr>
            <a:spLocks noGrp="1"/>
          </p:cNvSpPr>
          <p:nvPr>
            <p:ph type="body" sz="quarter" idx="24"/>
          </p:nvPr>
        </p:nvSpPr>
        <p:spPr>
          <a:xfrm>
            <a:off x="3232801" y="4700190"/>
            <a:ext cx="5574811" cy="1371599"/>
          </a:xfrm>
          <a:prstGeom prst="rect">
            <a:avLst/>
          </a:prstGeom>
        </p:spPr>
        <p:txBody>
          <a:bodyPr lIns="144000" tIns="72000" rIns="72000" bIns="72000"/>
          <a:lstStyle>
            <a:lvl1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1" y="1720739"/>
            <a:ext cx="26791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8" name="Date Placeholder 9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9BA33F1-2C8D-4218-B1FD-38E93BDAE240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small columns &amp;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/>
          <p:nvPr/>
        </p:nvSpPr>
        <p:spPr bwMode="auto">
          <a:xfrm>
            <a:off x="336550" y="1720850"/>
            <a:ext cx="2679700" cy="4351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1"/>
          <p:cNvSpPr/>
          <p:nvPr/>
        </p:nvSpPr>
        <p:spPr bwMode="auto">
          <a:xfrm>
            <a:off x="3232150" y="1720850"/>
            <a:ext cx="5575300" cy="4351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1983" anchor="ctr"/>
          <a:lstStyle/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  <a:defRPr/>
            </a:pPr>
            <a:endParaRPr lang="de-DE" altLang="zh-CN" sz="16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1" name="Gerade Verbindung 38"/>
          <p:cNvCxnSpPr/>
          <p:nvPr/>
        </p:nvCxnSpPr>
        <p:spPr bwMode="gray">
          <a:xfrm>
            <a:off x="577850" y="2260600"/>
            <a:ext cx="21955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7" name="Bildplatzhalter 27"/>
          <p:cNvSpPr>
            <a:spLocks noGrp="1"/>
          </p:cNvSpPr>
          <p:nvPr>
            <p:ph type="pic" sz="quarter" idx="20"/>
          </p:nvPr>
        </p:nvSpPr>
        <p:spPr>
          <a:xfrm>
            <a:off x="3232799" y="1720736"/>
            <a:ext cx="5577840" cy="4352544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26"/>
          </p:nvPr>
        </p:nvSpPr>
        <p:spPr>
          <a:xfrm>
            <a:off x="336394" y="1720736"/>
            <a:ext cx="2679191" cy="4351050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1" y="1720739"/>
            <a:ext cx="26791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F86F470-DA8F-41EA-B31A-9DEBA61F9884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small column &amp; big image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Rectangle 1"/>
          <p:cNvSpPr/>
          <p:nvPr/>
        </p:nvSpPr>
        <p:spPr bwMode="auto">
          <a:xfrm>
            <a:off x="336550" y="1720850"/>
            <a:ext cx="2679700" cy="3684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1853" rIns="241142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"/>
          <p:cNvSpPr/>
          <p:nvPr/>
        </p:nvSpPr>
        <p:spPr bwMode="auto">
          <a:xfrm>
            <a:off x="3232150" y="1720850"/>
            <a:ext cx="5575300" cy="4351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1983" anchor="ctr"/>
          <a:lstStyle/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  <a:defRPr/>
            </a:pPr>
            <a:endParaRPr lang="de-DE" altLang="zh-CN" sz="16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Pentagon 44"/>
          <p:cNvSpPr/>
          <p:nvPr/>
        </p:nvSpPr>
        <p:spPr bwMode="gray">
          <a:xfrm>
            <a:off x="336550" y="5532438"/>
            <a:ext cx="2679700" cy="539750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37" tIns="60437" rIns="60437" bIns="60437" anchor="ctr"/>
          <a:lstStyle/>
          <a:p>
            <a:pPr algn="ctr">
              <a:defRPr/>
            </a:pPr>
            <a:endParaRPr lang="en-US" altLang="zh-CN" sz="1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Gerade Verbindung 38"/>
          <p:cNvCxnSpPr/>
          <p:nvPr/>
        </p:nvCxnSpPr>
        <p:spPr bwMode="gray">
          <a:xfrm>
            <a:off x="577850" y="2260600"/>
            <a:ext cx="21955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7" name="Bildplatzhalter 27"/>
          <p:cNvSpPr>
            <a:spLocks noGrp="1"/>
          </p:cNvSpPr>
          <p:nvPr>
            <p:ph type="pic" sz="quarter" idx="20"/>
          </p:nvPr>
        </p:nvSpPr>
        <p:spPr>
          <a:xfrm>
            <a:off x="3232799" y="1720736"/>
            <a:ext cx="5577840" cy="4352544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336391" y="5530421"/>
            <a:ext cx="267919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noAutofit/>
          </a:bodyPr>
          <a:lstStyle>
            <a:lvl1pPr marL="0" algn="ctr" defTabSz="913765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26"/>
          </p:nvPr>
        </p:nvSpPr>
        <p:spPr>
          <a:xfrm>
            <a:off x="336394" y="1720736"/>
            <a:ext cx="2679191" cy="3685032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1" y="1720739"/>
            <a:ext cx="26791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8" name="Date Placeholder 9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8EC9565-7401-40C8-9074-5BC98977B436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white title-boxes &amp; 3 big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Rectangle 1"/>
          <p:cNvSpPr/>
          <p:nvPr/>
        </p:nvSpPr>
        <p:spPr bwMode="auto">
          <a:xfrm>
            <a:off x="1566863" y="1720850"/>
            <a:ext cx="7253287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"/>
          <p:cNvSpPr/>
          <p:nvPr/>
        </p:nvSpPr>
        <p:spPr bwMode="auto">
          <a:xfrm>
            <a:off x="1566863" y="3208338"/>
            <a:ext cx="7253287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"/>
          <p:cNvSpPr/>
          <p:nvPr/>
        </p:nvSpPr>
        <p:spPr bwMode="auto">
          <a:xfrm>
            <a:off x="1566863" y="4700588"/>
            <a:ext cx="7253287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"/>
          <p:cNvSpPr/>
          <p:nvPr/>
        </p:nvSpPr>
        <p:spPr bwMode="auto">
          <a:xfrm>
            <a:off x="336550" y="4700588"/>
            <a:ext cx="1014413" cy="137160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"/>
          <p:cNvSpPr/>
          <p:nvPr/>
        </p:nvSpPr>
        <p:spPr bwMode="auto">
          <a:xfrm>
            <a:off x="336550" y="3208338"/>
            <a:ext cx="1014413" cy="137160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"/>
          <p:cNvSpPr/>
          <p:nvPr/>
        </p:nvSpPr>
        <p:spPr bwMode="auto">
          <a:xfrm>
            <a:off x="336550" y="1720850"/>
            <a:ext cx="1014413" cy="137160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336390" y="1716430"/>
            <a:ext cx="1014127" cy="13716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3" y="3208308"/>
            <a:ext cx="1014127" cy="13716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0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336393" y="4700186"/>
            <a:ext cx="1014127" cy="13716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1566515" y="1720741"/>
            <a:ext cx="7241097" cy="13715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1" name="Textplatzhalter 5"/>
          <p:cNvSpPr>
            <a:spLocks noGrp="1"/>
          </p:cNvSpPr>
          <p:nvPr>
            <p:ph type="body" sz="quarter" idx="23"/>
          </p:nvPr>
        </p:nvSpPr>
        <p:spPr>
          <a:xfrm>
            <a:off x="1566515" y="3212265"/>
            <a:ext cx="7241097" cy="1371599"/>
          </a:xfrm>
          <a:prstGeom prst="rect">
            <a:avLst/>
          </a:prstGeom>
        </p:spPr>
        <p:txBody>
          <a:bodyPr lIns="144000" tIns="72000" rIns="72000" bIns="72000" anchor="ctr"/>
          <a:lstStyle>
            <a:lvl1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2" name="Textplatzhalter 5"/>
          <p:cNvSpPr>
            <a:spLocks noGrp="1"/>
          </p:cNvSpPr>
          <p:nvPr>
            <p:ph type="body" sz="quarter" idx="24"/>
          </p:nvPr>
        </p:nvSpPr>
        <p:spPr>
          <a:xfrm>
            <a:off x="1566515" y="4700190"/>
            <a:ext cx="7241097" cy="1371599"/>
          </a:xfrm>
          <a:prstGeom prst="rect">
            <a:avLst/>
          </a:prstGeom>
        </p:spPr>
        <p:txBody>
          <a:bodyPr lIns="144000" tIns="72000" rIns="72000" bIns="72000" anchor="ctr"/>
          <a:lstStyle>
            <a:lvl1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0" name="Date Placeholder 9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119A75AA-EFB3-4233-AFB3-8DB5F1398532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white title-boxes &amp; 3 big text boxes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Rectangle 1"/>
          <p:cNvSpPr/>
          <p:nvPr/>
        </p:nvSpPr>
        <p:spPr bwMode="auto">
          <a:xfrm>
            <a:off x="1566863" y="1720850"/>
            <a:ext cx="7253287" cy="1152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"/>
          <p:cNvSpPr/>
          <p:nvPr/>
        </p:nvSpPr>
        <p:spPr bwMode="auto">
          <a:xfrm>
            <a:off x="1566863" y="2990850"/>
            <a:ext cx="7253287" cy="11493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"/>
          <p:cNvSpPr/>
          <p:nvPr/>
        </p:nvSpPr>
        <p:spPr bwMode="auto">
          <a:xfrm>
            <a:off x="1566863" y="4257675"/>
            <a:ext cx="7253287" cy="11509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"/>
          <p:cNvSpPr/>
          <p:nvPr/>
        </p:nvSpPr>
        <p:spPr bwMode="auto">
          <a:xfrm>
            <a:off x="336550" y="4257675"/>
            <a:ext cx="1014413" cy="1150938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"/>
          <p:cNvSpPr/>
          <p:nvPr/>
        </p:nvSpPr>
        <p:spPr bwMode="auto">
          <a:xfrm>
            <a:off x="336550" y="2989263"/>
            <a:ext cx="1014413" cy="1150937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"/>
          <p:cNvSpPr/>
          <p:nvPr/>
        </p:nvSpPr>
        <p:spPr bwMode="auto">
          <a:xfrm>
            <a:off x="336550" y="1720850"/>
            <a:ext cx="1014413" cy="1152525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Pentagon 44"/>
          <p:cNvSpPr/>
          <p:nvPr/>
        </p:nvSpPr>
        <p:spPr bwMode="gray">
          <a:xfrm>
            <a:off x="336550" y="5532438"/>
            <a:ext cx="8483600" cy="539750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37" tIns="60437" rIns="60437" bIns="60437" anchor="ctr"/>
          <a:lstStyle/>
          <a:p>
            <a:pPr algn="ctr">
              <a:defRPr/>
            </a:pPr>
            <a:endParaRPr lang="en-US" altLang="zh-CN" sz="1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6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336390" y="1716430"/>
            <a:ext cx="1014127" cy="1152144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8" name="Textplatzhalter 3"/>
          <p:cNvSpPr>
            <a:spLocks noGrp="1"/>
          </p:cNvSpPr>
          <p:nvPr>
            <p:ph type="body" sz="quarter" idx="18"/>
          </p:nvPr>
        </p:nvSpPr>
        <p:spPr>
          <a:xfrm>
            <a:off x="336393" y="2988771"/>
            <a:ext cx="1014127" cy="1152144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1" name="Textplatzhalter 3"/>
          <p:cNvSpPr>
            <a:spLocks noGrp="1"/>
          </p:cNvSpPr>
          <p:nvPr>
            <p:ph type="body" sz="quarter" idx="21"/>
          </p:nvPr>
        </p:nvSpPr>
        <p:spPr>
          <a:xfrm>
            <a:off x="336393" y="4256951"/>
            <a:ext cx="1014127" cy="1152144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3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336391" y="5530421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noAutofit/>
          </a:bodyPr>
          <a:lstStyle>
            <a:lvl1pPr marL="0" algn="ctr" defTabSz="913765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7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1566515" y="1720741"/>
            <a:ext cx="7241097" cy="1151999"/>
          </a:xfrm>
          <a:prstGeom prst="rect">
            <a:avLst/>
          </a:prstGeom>
        </p:spPr>
        <p:txBody>
          <a:bodyPr lIns="72000" tIns="72000" rIns="72000" bIns="72000" anchor="ctr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8" name="Textplatzhalter 5"/>
          <p:cNvSpPr>
            <a:spLocks noGrp="1"/>
          </p:cNvSpPr>
          <p:nvPr>
            <p:ph type="body" sz="quarter" idx="23"/>
          </p:nvPr>
        </p:nvSpPr>
        <p:spPr>
          <a:xfrm>
            <a:off x="1566515" y="2987587"/>
            <a:ext cx="7241097" cy="1151999"/>
          </a:xfrm>
          <a:prstGeom prst="rect">
            <a:avLst/>
          </a:prstGeom>
        </p:spPr>
        <p:txBody>
          <a:bodyPr lIns="72000" tIns="72000" rIns="72000" bIns="72000" anchor="ctr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9" name="Textplatzhalter 5"/>
          <p:cNvSpPr>
            <a:spLocks noGrp="1"/>
          </p:cNvSpPr>
          <p:nvPr>
            <p:ph type="body" sz="quarter" idx="24"/>
          </p:nvPr>
        </p:nvSpPr>
        <p:spPr>
          <a:xfrm>
            <a:off x="1566515" y="4257100"/>
            <a:ext cx="7241097" cy="1151999"/>
          </a:xfrm>
          <a:prstGeom prst="rect">
            <a:avLst/>
          </a:prstGeom>
        </p:spPr>
        <p:txBody>
          <a:bodyPr lIns="72000" tIns="72000" rIns="72000" bIns="72000" anchor="ctr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1" name="Date Placeholder 9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B832F93-42C2-4027-A2C7-6A26BA8173B8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lue title-boxes &amp; 3 big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Rectangle 1"/>
          <p:cNvSpPr/>
          <p:nvPr/>
        </p:nvSpPr>
        <p:spPr bwMode="auto">
          <a:xfrm>
            <a:off x="336550" y="4700588"/>
            <a:ext cx="1014413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"/>
          <p:cNvSpPr/>
          <p:nvPr/>
        </p:nvSpPr>
        <p:spPr bwMode="auto">
          <a:xfrm>
            <a:off x="336550" y="3208338"/>
            <a:ext cx="1014413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"/>
          <p:cNvSpPr/>
          <p:nvPr/>
        </p:nvSpPr>
        <p:spPr bwMode="auto">
          <a:xfrm>
            <a:off x="336550" y="1720850"/>
            <a:ext cx="1014413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"/>
          <p:cNvSpPr/>
          <p:nvPr/>
        </p:nvSpPr>
        <p:spPr bwMode="auto">
          <a:xfrm>
            <a:off x="1566863" y="1720850"/>
            <a:ext cx="7253287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"/>
          <p:cNvSpPr/>
          <p:nvPr/>
        </p:nvSpPr>
        <p:spPr bwMode="auto">
          <a:xfrm>
            <a:off x="1566863" y="3208338"/>
            <a:ext cx="7253287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"/>
          <p:cNvSpPr/>
          <p:nvPr/>
        </p:nvSpPr>
        <p:spPr bwMode="auto">
          <a:xfrm>
            <a:off x="1566863" y="4700588"/>
            <a:ext cx="7253287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336390" y="1716430"/>
            <a:ext cx="1014127" cy="13716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3" y="3208308"/>
            <a:ext cx="1014127" cy="13716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0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336393" y="4700186"/>
            <a:ext cx="1014127" cy="13716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1566515" y="1720741"/>
            <a:ext cx="7241097" cy="13715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0" name="Textplatzhalter 5"/>
          <p:cNvSpPr>
            <a:spLocks noGrp="1"/>
          </p:cNvSpPr>
          <p:nvPr>
            <p:ph type="body" sz="quarter" idx="23"/>
          </p:nvPr>
        </p:nvSpPr>
        <p:spPr>
          <a:xfrm>
            <a:off x="1566515" y="3212265"/>
            <a:ext cx="7241097" cy="1371599"/>
          </a:xfrm>
          <a:prstGeom prst="rect">
            <a:avLst/>
          </a:prstGeom>
        </p:spPr>
        <p:txBody>
          <a:bodyPr lIns="144000" tIns="72000" rIns="72000" bIns="72000" anchor="ctr"/>
          <a:lstStyle>
            <a:lvl1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24"/>
          </p:nvPr>
        </p:nvSpPr>
        <p:spPr>
          <a:xfrm>
            <a:off x="1566515" y="4700190"/>
            <a:ext cx="7241097" cy="1371599"/>
          </a:xfrm>
          <a:prstGeom prst="rect">
            <a:avLst/>
          </a:prstGeom>
        </p:spPr>
        <p:txBody>
          <a:bodyPr lIns="144000" tIns="72000" rIns="72000" bIns="72000" anchor="ctr"/>
          <a:lstStyle>
            <a:lvl1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3" name="Date Placeholder 9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FFADEF0-DC27-4205-AE72-AEBEFF348794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lue title-boxes &amp; 3 big text boxes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Rectangle 1"/>
          <p:cNvSpPr/>
          <p:nvPr/>
        </p:nvSpPr>
        <p:spPr bwMode="auto">
          <a:xfrm>
            <a:off x="336550" y="4257675"/>
            <a:ext cx="1014413" cy="11509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"/>
          <p:cNvSpPr/>
          <p:nvPr/>
        </p:nvSpPr>
        <p:spPr bwMode="auto">
          <a:xfrm>
            <a:off x="336550" y="2989263"/>
            <a:ext cx="1014413" cy="11509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"/>
          <p:cNvSpPr/>
          <p:nvPr/>
        </p:nvSpPr>
        <p:spPr bwMode="auto">
          <a:xfrm>
            <a:off x="336550" y="1720850"/>
            <a:ext cx="1014413" cy="11525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"/>
          <p:cNvSpPr/>
          <p:nvPr/>
        </p:nvSpPr>
        <p:spPr bwMode="auto">
          <a:xfrm>
            <a:off x="1566863" y="1720850"/>
            <a:ext cx="7253287" cy="1152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"/>
          <p:cNvSpPr/>
          <p:nvPr/>
        </p:nvSpPr>
        <p:spPr bwMode="auto">
          <a:xfrm>
            <a:off x="1566863" y="2990850"/>
            <a:ext cx="7253287" cy="11493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"/>
          <p:cNvSpPr/>
          <p:nvPr/>
        </p:nvSpPr>
        <p:spPr bwMode="auto">
          <a:xfrm>
            <a:off x="1566863" y="4257675"/>
            <a:ext cx="7253287" cy="11509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Pentagon 44"/>
          <p:cNvSpPr/>
          <p:nvPr/>
        </p:nvSpPr>
        <p:spPr bwMode="gray">
          <a:xfrm>
            <a:off x="336550" y="5532438"/>
            <a:ext cx="8483600" cy="539750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37" tIns="60437" rIns="60437" bIns="60437" anchor="ctr"/>
          <a:lstStyle/>
          <a:p>
            <a:pPr algn="ctr">
              <a:defRPr/>
            </a:pPr>
            <a:endParaRPr lang="en-US" altLang="zh-CN" sz="1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336390" y="1716430"/>
            <a:ext cx="1014127" cy="1152144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8" name="Textplatzhalter 3"/>
          <p:cNvSpPr>
            <a:spLocks noGrp="1"/>
          </p:cNvSpPr>
          <p:nvPr>
            <p:ph type="body" sz="quarter" idx="18"/>
          </p:nvPr>
        </p:nvSpPr>
        <p:spPr>
          <a:xfrm>
            <a:off x="336393" y="2988771"/>
            <a:ext cx="1014127" cy="1152144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1" name="Textplatzhalter 3"/>
          <p:cNvSpPr>
            <a:spLocks noGrp="1"/>
          </p:cNvSpPr>
          <p:nvPr>
            <p:ph type="body" sz="quarter" idx="21"/>
          </p:nvPr>
        </p:nvSpPr>
        <p:spPr>
          <a:xfrm>
            <a:off x="336393" y="4256951"/>
            <a:ext cx="1014127" cy="1152144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43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336391" y="5530421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noAutofit/>
          </a:bodyPr>
          <a:lstStyle>
            <a:lvl1pPr marL="0" algn="ctr" defTabSz="913765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9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1566515" y="1720741"/>
            <a:ext cx="7241097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0" name="Textplatzhalter 5"/>
          <p:cNvSpPr>
            <a:spLocks noGrp="1"/>
          </p:cNvSpPr>
          <p:nvPr>
            <p:ph type="body" sz="quarter" idx="23"/>
          </p:nvPr>
        </p:nvSpPr>
        <p:spPr>
          <a:xfrm>
            <a:off x="1566515" y="2987587"/>
            <a:ext cx="7241097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1" name="Textplatzhalter 5"/>
          <p:cNvSpPr>
            <a:spLocks noGrp="1"/>
          </p:cNvSpPr>
          <p:nvPr>
            <p:ph type="body" sz="quarter" idx="24"/>
          </p:nvPr>
        </p:nvSpPr>
        <p:spPr>
          <a:xfrm>
            <a:off x="1566515" y="4257100"/>
            <a:ext cx="7241097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1" name="Date Placeholder 9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18D43B1-8265-41A5-8144-DDCA1213C2A7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lue title-boxes &amp; 3 text boxes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Rectangle 1"/>
          <p:cNvSpPr/>
          <p:nvPr/>
        </p:nvSpPr>
        <p:spPr bwMode="auto">
          <a:xfrm>
            <a:off x="336550" y="4700588"/>
            <a:ext cx="1014413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"/>
          <p:cNvSpPr/>
          <p:nvPr/>
        </p:nvSpPr>
        <p:spPr bwMode="auto">
          <a:xfrm>
            <a:off x="336550" y="3208338"/>
            <a:ext cx="1014413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"/>
          <p:cNvSpPr/>
          <p:nvPr/>
        </p:nvSpPr>
        <p:spPr bwMode="auto">
          <a:xfrm>
            <a:off x="336550" y="1720850"/>
            <a:ext cx="1014413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"/>
          <p:cNvSpPr/>
          <p:nvPr/>
        </p:nvSpPr>
        <p:spPr bwMode="auto">
          <a:xfrm>
            <a:off x="1566863" y="1720850"/>
            <a:ext cx="4343400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"/>
          <p:cNvSpPr/>
          <p:nvPr/>
        </p:nvSpPr>
        <p:spPr bwMode="auto">
          <a:xfrm>
            <a:off x="1566863" y="3208338"/>
            <a:ext cx="4343400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"/>
          <p:cNvSpPr/>
          <p:nvPr/>
        </p:nvSpPr>
        <p:spPr bwMode="auto">
          <a:xfrm>
            <a:off x="1566863" y="4700588"/>
            <a:ext cx="4343400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Rectangle 1"/>
          <p:cNvSpPr/>
          <p:nvPr/>
        </p:nvSpPr>
        <p:spPr bwMode="auto">
          <a:xfrm>
            <a:off x="6129338" y="1720850"/>
            <a:ext cx="2678112" cy="4351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1983" anchor="ctr"/>
          <a:lstStyle/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  <a:defRPr/>
            </a:pPr>
            <a:endParaRPr lang="de-DE" altLang="zh-CN" sz="16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336390" y="1716430"/>
            <a:ext cx="1014127" cy="13716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3" y="3208308"/>
            <a:ext cx="1014127" cy="13716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0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336393" y="4700186"/>
            <a:ext cx="1014127" cy="13716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0" name="Bildplatzhalter 27"/>
          <p:cNvSpPr>
            <a:spLocks noGrp="1"/>
          </p:cNvSpPr>
          <p:nvPr>
            <p:ph type="pic" sz="quarter" idx="20"/>
          </p:nvPr>
        </p:nvSpPr>
        <p:spPr>
          <a:xfrm>
            <a:off x="6129209" y="1720736"/>
            <a:ext cx="2681430" cy="4352544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1566514" y="1720741"/>
            <a:ext cx="4343400" cy="13715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23"/>
          </p:nvPr>
        </p:nvSpPr>
        <p:spPr>
          <a:xfrm>
            <a:off x="1566514" y="3212265"/>
            <a:ext cx="4343400" cy="1371599"/>
          </a:xfrm>
          <a:prstGeom prst="rect">
            <a:avLst/>
          </a:prstGeom>
        </p:spPr>
        <p:txBody>
          <a:bodyPr lIns="144000" tIns="72000" rIns="72000" bIns="72000" anchor="ctr"/>
          <a:lstStyle>
            <a:lvl1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24"/>
          </p:nvPr>
        </p:nvSpPr>
        <p:spPr>
          <a:xfrm>
            <a:off x="1566514" y="4700190"/>
            <a:ext cx="4343400" cy="1371599"/>
          </a:xfrm>
          <a:prstGeom prst="rect">
            <a:avLst/>
          </a:prstGeom>
        </p:spPr>
        <p:txBody>
          <a:bodyPr lIns="144000" tIns="72000" rIns="72000" bIns="72000" anchor="ctr"/>
          <a:lstStyle>
            <a:lvl1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1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5" name="Date Placeholder 9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FBE407D-79FE-4195-8161-23D4A0C79802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lue title-boxes &amp; 3 text boxes &amp; image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Rectangle 1"/>
          <p:cNvSpPr/>
          <p:nvPr/>
        </p:nvSpPr>
        <p:spPr bwMode="auto">
          <a:xfrm>
            <a:off x="336550" y="4257675"/>
            <a:ext cx="1014413" cy="11509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"/>
          <p:cNvSpPr/>
          <p:nvPr/>
        </p:nvSpPr>
        <p:spPr bwMode="auto">
          <a:xfrm>
            <a:off x="336550" y="2989263"/>
            <a:ext cx="1014413" cy="11509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"/>
          <p:cNvSpPr/>
          <p:nvPr/>
        </p:nvSpPr>
        <p:spPr bwMode="auto">
          <a:xfrm>
            <a:off x="336550" y="1720850"/>
            <a:ext cx="1014413" cy="11525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"/>
          <p:cNvSpPr/>
          <p:nvPr/>
        </p:nvSpPr>
        <p:spPr bwMode="auto">
          <a:xfrm>
            <a:off x="1566863" y="1720850"/>
            <a:ext cx="4343400" cy="1152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"/>
          <p:cNvSpPr/>
          <p:nvPr/>
        </p:nvSpPr>
        <p:spPr bwMode="auto">
          <a:xfrm>
            <a:off x="1566863" y="2990850"/>
            <a:ext cx="4343400" cy="11493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1"/>
          <p:cNvSpPr/>
          <p:nvPr/>
        </p:nvSpPr>
        <p:spPr bwMode="auto">
          <a:xfrm>
            <a:off x="1566863" y="4257675"/>
            <a:ext cx="4343400" cy="11509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Pentagon 44"/>
          <p:cNvSpPr/>
          <p:nvPr/>
        </p:nvSpPr>
        <p:spPr bwMode="gray">
          <a:xfrm>
            <a:off x="336550" y="5532438"/>
            <a:ext cx="8483600" cy="539750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37" tIns="60437" rIns="60437" bIns="60437" anchor="ctr"/>
          <a:lstStyle/>
          <a:p>
            <a:pPr algn="ctr">
              <a:defRPr/>
            </a:pPr>
            <a:endParaRPr lang="en-US" altLang="zh-CN" sz="1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1"/>
          <p:cNvSpPr/>
          <p:nvPr/>
        </p:nvSpPr>
        <p:spPr bwMode="auto">
          <a:xfrm>
            <a:off x="6129338" y="1720850"/>
            <a:ext cx="2678112" cy="3684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1983" anchor="ctr"/>
          <a:lstStyle/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  <a:defRPr/>
            </a:pPr>
            <a:endParaRPr lang="de-DE" altLang="zh-CN" sz="16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336390" y="1716430"/>
            <a:ext cx="1014127" cy="1152144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8" name="Textplatzhalter 3"/>
          <p:cNvSpPr>
            <a:spLocks noGrp="1"/>
          </p:cNvSpPr>
          <p:nvPr>
            <p:ph type="body" sz="quarter" idx="18"/>
          </p:nvPr>
        </p:nvSpPr>
        <p:spPr>
          <a:xfrm>
            <a:off x="336393" y="2988771"/>
            <a:ext cx="1014127" cy="1152144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1" name="Textplatzhalter 3"/>
          <p:cNvSpPr>
            <a:spLocks noGrp="1"/>
          </p:cNvSpPr>
          <p:nvPr>
            <p:ph type="body" sz="quarter" idx="21"/>
          </p:nvPr>
        </p:nvSpPr>
        <p:spPr>
          <a:xfrm>
            <a:off x="336393" y="4256951"/>
            <a:ext cx="1014127" cy="1152144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43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336391" y="5530421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noAutofit/>
          </a:bodyPr>
          <a:lstStyle>
            <a:lvl1pPr marL="0" algn="ctr" defTabSz="913765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0" name="Bildplatzhalter 27"/>
          <p:cNvSpPr>
            <a:spLocks noGrp="1"/>
          </p:cNvSpPr>
          <p:nvPr>
            <p:ph type="pic" sz="quarter" idx="20"/>
          </p:nvPr>
        </p:nvSpPr>
        <p:spPr>
          <a:xfrm>
            <a:off x="6129209" y="1720736"/>
            <a:ext cx="2681430" cy="3685032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31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1566514" y="1720741"/>
            <a:ext cx="4343400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2" name="Textplatzhalter 5"/>
          <p:cNvSpPr>
            <a:spLocks noGrp="1"/>
          </p:cNvSpPr>
          <p:nvPr>
            <p:ph type="body" sz="quarter" idx="23"/>
          </p:nvPr>
        </p:nvSpPr>
        <p:spPr>
          <a:xfrm>
            <a:off x="1566514" y="2987587"/>
            <a:ext cx="4343400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3" name="Textplatzhalter 5"/>
          <p:cNvSpPr>
            <a:spLocks noGrp="1"/>
          </p:cNvSpPr>
          <p:nvPr>
            <p:ph type="body" sz="quarter" idx="24"/>
          </p:nvPr>
        </p:nvSpPr>
        <p:spPr>
          <a:xfrm>
            <a:off x="1566514" y="4257100"/>
            <a:ext cx="4343400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3" name="Date Placeholder 9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0BD9092-7C57-4448-973D-9463592DD03F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hite box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Rectangle 1"/>
          <p:cNvSpPr/>
          <p:nvPr/>
        </p:nvSpPr>
        <p:spPr bwMode="auto">
          <a:xfrm>
            <a:off x="336550" y="1720850"/>
            <a:ext cx="8470900" cy="368776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12000" rIns="72000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ea typeface="宋体" panose="02010600030101010101" pitchFamily="2" charset="-122"/>
            </a:endParaRPr>
          </a:p>
        </p:txBody>
      </p:sp>
      <p:sp>
        <p:nvSpPr>
          <p:cNvPr id="9" name="Pentagon 44"/>
          <p:cNvSpPr/>
          <p:nvPr/>
        </p:nvSpPr>
        <p:spPr bwMode="gray">
          <a:xfrm>
            <a:off x="336550" y="5532438"/>
            <a:ext cx="8483600" cy="539750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37" tIns="60437" rIns="60437" bIns="60437" anchor="ctr"/>
          <a:lstStyle/>
          <a:p>
            <a:pPr algn="ctr">
              <a:defRPr/>
            </a:pPr>
            <a:endParaRPr lang="en-US" altLang="zh-CN" sz="1600" b="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336391" y="5530421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noAutofit/>
          </a:bodyPr>
          <a:lstStyle>
            <a:lvl1pPr marL="0" algn="ctr" defTabSz="913765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336392" y="1720737"/>
            <a:ext cx="8467344" cy="3688210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6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5F8D7C-F841-487F-B7CD-B57185D982B3}" type="datetimeFigureOut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lue title-boxes &amp; 3 text boxes &amp;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Rectangle 1"/>
          <p:cNvSpPr/>
          <p:nvPr/>
        </p:nvSpPr>
        <p:spPr bwMode="auto">
          <a:xfrm>
            <a:off x="336550" y="4700588"/>
            <a:ext cx="1014413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"/>
          <p:cNvSpPr/>
          <p:nvPr/>
        </p:nvSpPr>
        <p:spPr bwMode="auto">
          <a:xfrm>
            <a:off x="336550" y="3208338"/>
            <a:ext cx="1014413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"/>
          <p:cNvSpPr/>
          <p:nvPr/>
        </p:nvSpPr>
        <p:spPr bwMode="auto">
          <a:xfrm>
            <a:off x="336550" y="1720850"/>
            <a:ext cx="1014413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"/>
          <p:cNvSpPr/>
          <p:nvPr/>
        </p:nvSpPr>
        <p:spPr bwMode="auto">
          <a:xfrm>
            <a:off x="1566863" y="1720850"/>
            <a:ext cx="4343400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1"/>
          <p:cNvSpPr/>
          <p:nvPr/>
        </p:nvSpPr>
        <p:spPr bwMode="auto">
          <a:xfrm>
            <a:off x="1566863" y="3208338"/>
            <a:ext cx="4343400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1"/>
          <p:cNvSpPr/>
          <p:nvPr/>
        </p:nvSpPr>
        <p:spPr bwMode="auto">
          <a:xfrm>
            <a:off x="1566863" y="4700588"/>
            <a:ext cx="4343400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Rectangle 1"/>
          <p:cNvSpPr/>
          <p:nvPr/>
        </p:nvSpPr>
        <p:spPr bwMode="auto">
          <a:xfrm>
            <a:off x="6129338" y="1720850"/>
            <a:ext cx="2678112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1983" anchor="ctr"/>
          <a:lstStyle/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  <a:defRPr/>
            </a:pPr>
            <a:endParaRPr lang="de-DE" altLang="zh-CN" sz="16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Rectangle 1"/>
          <p:cNvSpPr/>
          <p:nvPr/>
        </p:nvSpPr>
        <p:spPr bwMode="auto">
          <a:xfrm>
            <a:off x="6129338" y="4700588"/>
            <a:ext cx="2678112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1983" anchor="ctr"/>
          <a:lstStyle/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  <a:defRPr/>
            </a:pPr>
            <a:endParaRPr lang="de-DE" altLang="zh-CN" sz="16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Rectangle 1"/>
          <p:cNvSpPr/>
          <p:nvPr/>
        </p:nvSpPr>
        <p:spPr bwMode="auto">
          <a:xfrm>
            <a:off x="6129338" y="3208338"/>
            <a:ext cx="2678112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1983" anchor="ctr"/>
          <a:lstStyle/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  <a:defRPr/>
            </a:pPr>
            <a:endParaRPr lang="de-DE" altLang="zh-CN" sz="16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336390" y="1716430"/>
            <a:ext cx="1014127" cy="13716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3" y="3208308"/>
            <a:ext cx="1014127" cy="13716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0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336393" y="4700186"/>
            <a:ext cx="1014127" cy="13716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0" name="Bildplatzhalter 27"/>
          <p:cNvSpPr>
            <a:spLocks noGrp="1"/>
          </p:cNvSpPr>
          <p:nvPr>
            <p:ph type="pic" sz="quarter" idx="20"/>
          </p:nvPr>
        </p:nvSpPr>
        <p:spPr>
          <a:xfrm>
            <a:off x="6129209" y="1720736"/>
            <a:ext cx="2681430" cy="1371600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2" name="Bildplatzhalter 27"/>
          <p:cNvSpPr>
            <a:spLocks noGrp="1"/>
          </p:cNvSpPr>
          <p:nvPr>
            <p:ph type="pic" sz="quarter" idx="26"/>
          </p:nvPr>
        </p:nvSpPr>
        <p:spPr>
          <a:xfrm>
            <a:off x="6129209" y="4700186"/>
            <a:ext cx="2681430" cy="1371600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31" name="Bildplatzhalter 27"/>
          <p:cNvSpPr>
            <a:spLocks noGrp="1"/>
          </p:cNvSpPr>
          <p:nvPr>
            <p:ph type="pic" sz="quarter" idx="27"/>
          </p:nvPr>
        </p:nvSpPr>
        <p:spPr>
          <a:xfrm>
            <a:off x="6129209" y="3208308"/>
            <a:ext cx="2681430" cy="1371600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32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1566514" y="1720741"/>
            <a:ext cx="4343400" cy="13715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3" name="Textplatzhalter 5"/>
          <p:cNvSpPr>
            <a:spLocks noGrp="1"/>
          </p:cNvSpPr>
          <p:nvPr>
            <p:ph type="body" sz="quarter" idx="23"/>
          </p:nvPr>
        </p:nvSpPr>
        <p:spPr>
          <a:xfrm>
            <a:off x="1566514" y="3212265"/>
            <a:ext cx="4343400" cy="1371599"/>
          </a:xfrm>
          <a:prstGeom prst="rect">
            <a:avLst/>
          </a:prstGeom>
        </p:spPr>
        <p:txBody>
          <a:bodyPr lIns="144000" tIns="72000" rIns="72000" bIns="72000" anchor="ctr"/>
          <a:lstStyle>
            <a:lvl1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9" name="Textplatzhalter 5"/>
          <p:cNvSpPr>
            <a:spLocks noGrp="1"/>
          </p:cNvSpPr>
          <p:nvPr>
            <p:ph type="body" sz="quarter" idx="24"/>
          </p:nvPr>
        </p:nvSpPr>
        <p:spPr>
          <a:xfrm>
            <a:off x="1566514" y="4700190"/>
            <a:ext cx="4343400" cy="1371599"/>
          </a:xfrm>
          <a:prstGeom prst="rect">
            <a:avLst/>
          </a:prstGeom>
        </p:spPr>
        <p:txBody>
          <a:bodyPr lIns="144000" tIns="72000" rIns="72000" bIns="72000" anchor="ctr"/>
          <a:lstStyle>
            <a:lvl1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6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7" name="Date Placeholder 9"/>
          <p:cNvSpPr>
            <a:spLocks noGrp="1"/>
          </p:cNvSpPr>
          <p:nvPr>
            <p:ph type="dt" sz="half" idx="28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1ED7D22-C2FA-4D66-8ADE-25F33EF2F016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lue title-boxes &amp; 3 text boxes &amp; 3 images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Rectangle 1"/>
          <p:cNvSpPr/>
          <p:nvPr/>
        </p:nvSpPr>
        <p:spPr bwMode="auto">
          <a:xfrm>
            <a:off x="336550" y="4257675"/>
            <a:ext cx="1014413" cy="11509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"/>
          <p:cNvSpPr/>
          <p:nvPr/>
        </p:nvSpPr>
        <p:spPr bwMode="auto">
          <a:xfrm>
            <a:off x="336550" y="2989263"/>
            <a:ext cx="1014413" cy="11509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"/>
          <p:cNvSpPr/>
          <p:nvPr/>
        </p:nvSpPr>
        <p:spPr bwMode="auto">
          <a:xfrm>
            <a:off x="336550" y="1720850"/>
            <a:ext cx="1014413" cy="11525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1"/>
          <p:cNvSpPr/>
          <p:nvPr/>
        </p:nvSpPr>
        <p:spPr bwMode="auto">
          <a:xfrm>
            <a:off x="1566863" y="1720850"/>
            <a:ext cx="4343400" cy="1152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1"/>
          <p:cNvSpPr/>
          <p:nvPr/>
        </p:nvSpPr>
        <p:spPr bwMode="auto">
          <a:xfrm>
            <a:off x="1566863" y="2990850"/>
            <a:ext cx="4343400" cy="11493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1"/>
          <p:cNvSpPr/>
          <p:nvPr/>
        </p:nvSpPr>
        <p:spPr bwMode="auto">
          <a:xfrm>
            <a:off x="1566863" y="4257675"/>
            <a:ext cx="4343400" cy="11509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Pentagon 44"/>
          <p:cNvSpPr/>
          <p:nvPr/>
        </p:nvSpPr>
        <p:spPr bwMode="gray">
          <a:xfrm>
            <a:off x="336550" y="5532438"/>
            <a:ext cx="8483600" cy="539750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37" tIns="60437" rIns="60437" bIns="60437" anchor="ctr"/>
          <a:lstStyle/>
          <a:p>
            <a:pPr algn="ctr">
              <a:defRPr/>
            </a:pPr>
            <a:endParaRPr lang="en-US" altLang="zh-CN" sz="1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Rectangle 1"/>
          <p:cNvSpPr/>
          <p:nvPr/>
        </p:nvSpPr>
        <p:spPr bwMode="auto">
          <a:xfrm>
            <a:off x="6129338" y="1720850"/>
            <a:ext cx="2678112" cy="1152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1983" anchor="ctr"/>
          <a:lstStyle/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  <a:defRPr/>
            </a:pPr>
            <a:endParaRPr lang="de-DE" altLang="zh-CN" sz="16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Rectangle 1"/>
          <p:cNvSpPr/>
          <p:nvPr/>
        </p:nvSpPr>
        <p:spPr bwMode="auto">
          <a:xfrm>
            <a:off x="6129338" y="2987675"/>
            <a:ext cx="2678112" cy="1152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1983" anchor="ctr"/>
          <a:lstStyle/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  <a:defRPr/>
            </a:pPr>
            <a:endParaRPr lang="de-DE" altLang="zh-CN" sz="16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Rectangle 1"/>
          <p:cNvSpPr/>
          <p:nvPr/>
        </p:nvSpPr>
        <p:spPr bwMode="auto">
          <a:xfrm>
            <a:off x="6129338" y="4257675"/>
            <a:ext cx="2678112" cy="11509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1983" anchor="ctr"/>
          <a:lstStyle/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  <a:defRPr/>
            </a:pPr>
            <a:endParaRPr lang="de-DE" altLang="zh-CN" sz="16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336390" y="1716430"/>
            <a:ext cx="1014127" cy="1152144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8" name="Textplatzhalter 3"/>
          <p:cNvSpPr>
            <a:spLocks noGrp="1"/>
          </p:cNvSpPr>
          <p:nvPr>
            <p:ph type="body" sz="quarter" idx="18"/>
          </p:nvPr>
        </p:nvSpPr>
        <p:spPr>
          <a:xfrm>
            <a:off x="336393" y="2988771"/>
            <a:ext cx="1014127" cy="1152144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1" name="Textplatzhalter 3"/>
          <p:cNvSpPr>
            <a:spLocks noGrp="1"/>
          </p:cNvSpPr>
          <p:nvPr>
            <p:ph type="body" sz="quarter" idx="21"/>
          </p:nvPr>
        </p:nvSpPr>
        <p:spPr>
          <a:xfrm>
            <a:off x="336393" y="4256951"/>
            <a:ext cx="1014127" cy="1152144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43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336391" y="5530421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noAutofit/>
          </a:bodyPr>
          <a:lstStyle>
            <a:lvl1pPr marL="0" algn="ctr" defTabSz="913765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0" name="Bildplatzhalter 27"/>
          <p:cNvSpPr>
            <a:spLocks noGrp="1"/>
          </p:cNvSpPr>
          <p:nvPr>
            <p:ph type="pic" sz="quarter" idx="20"/>
          </p:nvPr>
        </p:nvSpPr>
        <p:spPr>
          <a:xfrm>
            <a:off x="6129209" y="1720736"/>
            <a:ext cx="2681430" cy="1152144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32" name="Bildplatzhalter 27"/>
          <p:cNvSpPr>
            <a:spLocks noGrp="1"/>
          </p:cNvSpPr>
          <p:nvPr>
            <p:ph type="pic" sz="quarter" idx="26"/>
          </p:nvPr>
        </p:nvSpPr>
        <p:spPr>
          <a:xfrm>
            <a:off x="6129209" y="2987439"/>
            <a:ext cx="2681430" cy="1152144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34" name="Bildplatzhalter 27"/>
          <p:cNvSpPr>
            <a:spLocks noGrp="1"/>
          </p:cNvSpPr>
          <p:nvPr>
            <p:ph type="pic" sz="quarter" idx="27"/>
          </p:nvPr>
        </p:nvSpPr>
        <p:spPr>
          <a:xfrm>
            <a:off x="6129209" y="4256951"/>
            <a:ext cx="2681430" cy="1152144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35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1566514" y="1720741"/>
            <a:ext cx="4343400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7" name="Textplatzhalter 5"/>
          <p:cNvSpPr>
            <a:spLocks noGrp="1"/>
          </p:cNvSpPr>
          <p:nvPr>
            <p:ph type="body" sz="quarter" idx="23"/>
          </p:nvPr>
        </p:nvSpPr>
        <p:spPr>
          <a:xfrm>
            <a:off x="1566514" y="2987587"/>
            <a:ext cx="4343400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9" name="Textplatzhalter 5"/>
          <p:cNvSpPr>
            <a:spLocks noGrp="1"/>
          </p:cNvSpPr>
          <p:nvPr>
            <p:ph type="body" sz="quarter" idx="24"/>
          </p:nvPr>
        </p:nvSpPr>
        <p:spPr>
          <a:xfrm>
            <a:off x="1566514" y="4257100"/>
            <a:ext cx="4343400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7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8" name="Date Placeholder 9"/>
          <p:cNvSpPr>
            <a:spLocks noGrp="1"/>
          </p:cNvSpPr>
          <p:nvPr>
            <p:ph type="dt" sz="half" idx="28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CFD9793-7264-4F97-B6A9-5A4413F6F4B3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lue title-arrows &amp; 3 big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Rectangle 1"/>
          <p:cNvSpPr/>
          <p:nvPr/>
        </p:nvSpPr>
        <p:spPr bwMode="auto">
          <a:xfrm>
            <a:off x="336550" y="1720850"/>
            <a:ext cx="1230313" cy="1371600"/>
          </a:xfrm>
          <a:prstGeom prst="homePlate">
            <a:avLst>
              <a:gd name="adj" fmla="val 19945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72000" bIns="7200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"/>
          <p:cNvSpPr/>
          <p:nvPr/>
        </p:nvSpPr>
        <p:spPr bwMode="auto">
          <a:xfrm>
            <a:off x="336550" y="3208338"/>
            <a:ext cx="1230313" cy="1371600"/>
          </a:xfrm>
          <a:prstGeom prst="homePlate">
            <a:avLst>
              <a:gd name="adj" fmla="val 19945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72000" bIns="7200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"/>
          <p:cNvSpPr/>
          <p:nvPr/>
        </p:nvSpPr>
        <p:spPr bwMode="auto">
          <a:xfrm>
            <a:off x="336550" y="4700588"/>
            <a:ext cx="1230313" cy="1371600"/>
          </a:xfrm>
          <a:prstGeom prst="homePlate">
            <a:avLst>
              <a:gd name="adj" fmla="val 19945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72000" bIns="7200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"/>
          <p:cNvSpPr/>
          <p:nvPr/>
        </p:nvSpPr>
        <p:spPr bwMode="auto">
          <a:xfrm>
            <a:off x="1670050" y="3208338"/>
            <a:ext cx="7150100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"/>
          <p:cNvSpPr/>
          <p:nvPr/>
        </p:nvSpPr>
        <p:spPr bwMode="auto">
          <a:xfrm>
            <a:off x="1670050" y="4700588"/>
            <a:ext cx="7150100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"/>
          <p:cNvSpPr/>
          <p:nvPr/>
        </p:nvSpPr>
        <p:spPr bwMode="auto">
          <a:xfrm>
            <a:off x="1670050" y="1720850"/>
            <a:ext cx="7150100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9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336390" y="1716430"/>
            <a:ext cx="1014127" cy="13716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0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3" y="3208308"/>
            <a:ext cx="1014127" cy="13716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1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336393" y="4700186"/>
            <a:ext cx="1014127" cy="13716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1669392" y="1720741"/>
            <a:ext cx="7150608" cy="13715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0" name="Textplatzhalter 5"/>
          <p:cNvSpPr>
            <a:spLocks noGrp="1"/>
          </p:cNvSpPr>
          <p:nvPr>
            <p:ph type="body" sz="quarter" idx="23"/>
          </p:nvPr>
        </p:nvSpPr>
        <p:spPr>
          <a:xfrm>
            <a:off x="1669392" y="3212265"/>
            <a:ext cx="7150608" cy="1371599"/>
          </a:xfrm>
          <a:prstGeom prst="rect">
            <a:avLst/>
          </a:prstGeom>
        </p:spPr>
        <p:txBody>
          <a:bodyPr lIns="144000" tIns="72000" rIns="72000" bIns="72000" anchor="ctr"/>
          <a:lstStyle>
            <a:lvl1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24"/>
          </p:nvPr>
        </p:nvSpPr>
        <p:spPr>
          <a:xfrm>
            <a:off x="1669392" y="4700190"/>
            <a:ext cx="7150608" cy="1371599"/>
          </a:xfrm>
          <a:prstGeom prst="rect">
            <a:avLst/>
          </a:prstGeom>
        </p:spPr>
        <p:txBody>
          <a:bodyPr lIns="144000" tIns="72000" rIns="72000" bIns="72000" anchor="ctr"/>
          <a:lstStyle>
            <a:lvl1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3" name="Date Placeholder 9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B9A52C4-D241-4C98-995E-9B75DD97BA2D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lue title-arrows &amp; 3 big text boxes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Rectangle 1"/>
          <p:cNvSpPr/>
          <p:nvPr/>
        </p:nvSpPr>
        <p:spPr bwMode="auto">
          <a:xfrm>
            <a:off x="1666875" y="1720850"/>
            <a:ext cx="7153275" cy="1152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"/>
          <p:cNvSpPr/>
          <p:nvPr/>
        </p:nvSpPr>
        <p:spPr bwMode="auto">
          <a:xfrm>
            <a:off x="1666875" y="2990850"/>
            <a:ext cx="7153275" cy="11493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"/>
          <p:cNvSpPr/>
          <p:nvPr/>
        </p:nvSpPr>
        <p:spPr bwMode="auto">
          <a:xfrm>
            <a:off x="1666875" y="4257675"/>
            <a:ext cx="7153275" cy="11509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Pentagon 44"/>
          <p:cNvSpPr/>
          <p:nvPr/>
        </p:nvSpPr>
        <p:spPr bwMode="gray">
          <a:xfrm>
            <a:off x="336550" y="5532438"/>
            <a:ext cx="8483600" cy="539750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37" tIns="60437" rIns="60437" bIns="60437" anchor="ctr"/>
          <a:lstStyle/>
          <a:p>
            <a:pPr algn="ctr">
              <a:defRPr/>
            </a:pPr>
            <a:endParaRPr lang="en-US" altLang="zh-CN" sz="1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"/>
          <p:cNvSpPr/>
          <p:nvPr/>
        </p:nvSpPr>
        <p:spPr bwMode="auto">
          <a:xfrm>
            <a:off x="336550" y="1720850"/>
            <a:ext cx="1230313" cy="1152525"/>
          </a:xfrm>
          <a:prstGeom prst="homePlate">
            <a:avLst>
              <a:gd name="adj" fmla="val 19945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72000" bIns="7200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"/>
          <p:cNvSpPr/>
          <p:nvPr/>
        </p:nvSpPr>
        <p:spPr bwMode="auto">
          <a:xfrm>
            <a:off x="336550" y="2989263"/>
            <a:ext cx="1230313" cy="1150937"/>
          </a:xfrm>
          <a:prstGeom prst="homePlate">
            <a:avLst>
              <a:gd name="adj" fmla="val 19945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72000" bIns="7200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1"/>
          <p:cNvSpPr/>
          <p:nvPr/>
        </p:nvSpPr>
        <p:spPr bwMode="auto">
          <a:xfrm>
            <a:off x="336550" y="4257675"/>
            <a:ext cx="1230313" cy="1150938"/>
          </a:xfrm>
          <a:prstGeom prst="homePlate">
            <a:avLst>
              <a:gd name="adj" fmla="val 19945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72000" bIns="7200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336391" y="5530421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noAutofit/>
          </a:bodyPr>
          <a:lstStyle>
            <a:lvl1pPr marL="0" algn="ctr" defTabSz="913765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42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336390" y="1716430"/>
            <a:ext cx="1014127" cy="1152144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3" name="Textplatzhalter 3"/>
          <p:cNvSpPr>
            <a:spLocks noGrp="1"/>
          </p:cNvSpPr>
          <p:nvPr>
            <p:ph type="body" sz="quarter" idx="18"/>
          </p:nvPr>
        </p:nvSpPr>
        <p:spPr>
          <a:xfrm>
            <a:off x="336393" y="2988771"/>
            <a:ext cx="1014127" cy="1152144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4" name="Textplatzhalter 3"/>
          <p:cNvSpPr>
            <a:spLocks noGrp="1"/>
          </p:cNvSpPr>
          <p:nvPr>
            <p:ph type="body" sz="quarter" idx="21"/>
          </p:nvPr>
        </p:nvSpPr>
        <p:spPr>
          <a:xfrm>
            <a:off x="336393" y="4256951"/>
            <a:ext cx="1014127" cy="1152144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8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1667144" y="1720741"/>
            <a:ext cx="7152855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9" name="Textplatzhalter 5"/>
          <p:cNvSpPr>
            <a:spLocks noGrp="1"/>
          </p:cNvSpPr>
          <p:nvPr>
            <p:ph type="body" sz="quarter" idx="23"/>
          </p:nvPr>
        </p:nvSpPr>
        <p:spPr>
          <a:xfrm>
            <a:off x="1667144" y="2987587"/>
            <a:ext cx="7152855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30" name="Textplatzhalter 5"/>
          <p:cNvSpPr>
            <a:spLocks noGrp="1"/>
          </p:cNvSpPr>
          <p:nvPr>
            <p:ph type="body" sz="quarter" idx="24"/>
          </p:nvPr>
        </p:nvSpPr>
        <p:spPr>
          <a:xfrm>
            <a:off x="1667144" y="4257100"/>
            <a:ext cx="7152855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2" name="Date Placeholder 9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8004F3E-87BD-421E-B01D-9D18A97D04B9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with 9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Rectangle 1"/>
          <p:cNvSpPr/>
          <p:nvPr/>
        </p:nvSpPr>
        <p:spPr bwMode="auto">
          <a:xfrm>
            <a:off x="1566863" y="2352675"/>
            <a:ext cx="2303462" cy="1152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1"/>
          <p:cNvSpPr/>
          <p:nvPr/>
        </p:nvSpPr>
        <p:spPr bwMode="auto">
          <a:xfrm>
            <a:off x="1566863" y="3636963"/>
            <a:ext cx="2303462" cy="115093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1"/>
          <p:cNvSpPr/>
          <p:nvPr/>
        </p:nvSpPr>
        <p:spPr bwMode="auto">
          <a:xfrm>
            <a:off x="1566863" y="4919663"/>
            <a:ext cx="2303462" cy="1152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Rectangle 1"/>
          <p:cNvSpPr/>
          <p:nvPr/>
        </p:nvSpPr>
        <p:spPr bwMode="auto">
          <a:xfrm>
            <a:off x="336550" y="4919663"/>
            <a:ext cx="1014413" cy="1152525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1"/>
          <p:cNvSpPr/>
          <p:nvPr/>
        </p:nvSpPr>
        <p:spPr bwMode="auto">
          <a:xfrm>
            <a:off x="336550" y="3636963"/>
            <a:ext cx="1014413" cy="1150937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1"/>
          <p:cNvSpPr/>
          <p:nvPr/>
        </p:nvSpPr>
        <p:spPr bwMode="auto">
          <a:xfrm>
            <a:off x="336550" y="2352675"/>
            <a:ext cx="1014413" cy="1152525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US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Pentagon 44"/>
          <p:cNvSpPr/>
          <p:nvPr/>
        </p:nvSpPr>
        <p:spPr bwMode="gray">
          <a:xfrm>
            <a:off x="4035425" y="1720850"/>
            <a:ext cx="2303463" cy="50323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SG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Pentagon 44"/>
          <p:cNvSpPr/>
          <p:nvPr/>
        </p:nvSpPr>
        <p:spPr bwMode="gray">
          <a:xfrm>
            <a:off x="1565275" y="1720850"/>
            <a:ext cx="2305050" cy="50323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SG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Pentagon 44"/>
          <p:cNvSpPr/>
          <p:nvPr/>
        </p:nvSpPr>
        <p:spPr bwMode="gray">
          <a:xfrm>
            <a:off x="6503988" y="1720850"/>
            <a:ext cx="2303462" cy="50323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 algn="ctr">
              <a:spcBef>
                <a:spcPts val="425"/>
              </a:spcBef>
              <a:buClr>
                <a:srgbClr val="002897"/>
              </a:buClr>
              <a:buSzPct val="70000"/>
              <a:defRPr/>
            </a:pPr>
            <a:endParaRPr lang="en-SG" altLang="zh-CN" sz="1600">
              <a:solidFill>
                <a:srgbClr val="0028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ectangle 1"/>
          <p:cNvSpPr/>
          <p:nvPr/>
        </p:nvSpPr>
        <p:spPr bwMode="auto">
          <a:xfrm>
            <a:off x="4035425" y="2352675"/>
            <a:ext cx="2301875" cy="1152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1"/>
          <p:cNvSpPr/>
          <p:nvPr/>
        </p:nvSpPr>
        <p:spPr bwMode="auto">
          <a:xfrm>
            <a:off x="4035425" y="3636963"/>
            <a:ext cx="2301875" cy="115093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Rectangle 1"/>
          <p:cNvSpPr/>
          <p:nvPr/>
        </p:nvSpPr>
        <p:spPr bwMode="auto">
          <a:xfrm>
            <a:off x="4035425" y="4919663"/>
            <a:ext cx="2301875" cy="1152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ectangle 1"/>
          <p:cNvSpPr/>
          <p:nvPr/>
        </p:nvSpPr>
        <p:spPr bwMode="auto">
          <a:xfrm>
            <a:off x="6503988" y="2352675"/>
            <a:ext cx="2303462" cy="1152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Rectangle 1"/>
          <p:cNvSpPr/>
          <p:nvPr/>
        </p:nvSpPr>
        <p:spPr bwMode="auto">
          <a:xfrm>
            <a:off x="6503988" y="3636963"/>
            <a:ext cx="2303462" cy="115093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Rectangle 1"/>
          <p:cNvSpPr/>
          <p:nvPr/>
        </p:nvSpPr>
        <p:spPr bwMode="auto">
          <a:xfrm>
            <a:off x="6503988" y="4919663"/>
            <a:ext cx="2303462" cy="1152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 anchor="ctr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49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336390" y="2353210"/>
            <a:ext cx="1014127" cy="11520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0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3" y="3636497"/>
            <a:ext cx="1014127" cy="11520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1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336393" y="4919785"/>
            <a:ext cx="1014127" cy="11520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2" name="Textplatzhalter 3"/>
          <p:cNvSpPr>
            <a:spLocks noGrp="1"/>
          </p:cNvSpPr>
          <p:nvPr>
            <p:ph type="body" sz="quarter" idx="15"/>
          </p:nvPr>
        </p:nvSpPr>
        <p:spPr>
          <a:xfrm>
            <a:off x="1565670" y="1720736"/>
            <a:ext cx="2303158" cy="50292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3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4035483" y="1720736"/>
            <a:ext cx="2303158" cy="50292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4" name="Textplatzhalter 3"/>
          <p:cNvSpPr>
            <a:spLocks noGrp="1"/>
          </p:cNvSpPr>
          <p:nvPr>
            <p:ph type="body" sz="quarter" idx="17"/>
          </p:nvPr>
        </p:nvSpPr>
        <p:spPr>
          <a:xfrm>
            <a:off x="6504453" y="1720736"/>
            <a:ext cx="2303158" cy="50292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3765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5" name="Textplatzhalter 5"/>
          <p:cNvSpPr>
            <a:spLocks noGrp="1"/>
          </p:cNvSpPr>
          <p:nvPr>
            <p:ph type="body" sz="quarter" idx="18"/>
          </p:nvPr>
        </p:nvSpPr>
        <p:spPr>
          <a:xfrm>
            <a:off x="1566516" y="2353214"/>
            <a:ext cx="2303158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56" name="Textplatzhalter 5"/>
          <p:cNvSpPr>
            <a:spLocks noGrp="1"/>
          </p:cNvSpPr>
          <p:nvPr>
            <p:ph type="body" sz="quarter" idx="19"/>
          </p:nvPr>
        </p:nvSpPr>
        <p:spPr>
          <a:xfrm>
            <a:off x="1566516" y="3636502"/>
            <a:ext cx="2303158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57" name="Textplatzhalter 5"/>
          <p:cNvSpPr>
            <a:spLocks noGrp="1"/>
          </p:cNvSpPr>
          <p:nvPr>
            <p:ph type="body" sz="quarter" idx="20"/>
          </p:nvPr>
        </p:nvSpPr>
        <p:spPr>
          <a:xfrm>
            <a:off x="1566516" y="4927262"/>
            <a:ext cx="2303158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58" name="Textplatzhalter 5"/>
          <p:cNvSpPr>
            <a:spLocks noGrp="1"/>
          </p:cNvSpPr>
          <p:nvPr>
            <p:ph type="body" sz="quarter" idx="21"/>
          </p:nvPr>
        </p:nvSpPr>
        <p:spPr>
          <a:xfrm>
            <a:off x="4034643" y="2353214"/>
            <a:ext cx="2303158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59" name="Textplatzhalter 5"/>
          <p:cNvSpPr>
            <a:spLocks noGrp="1"/>
          </p:cNvSpPr>
          <p:nvPr>
            <p:ph type="body" sz="quarter" idx="22"/>
          </p:nvPr>
        </p:nvSpPr>
        <p:spPr>
          <a:xfrm>
            <a:off x="4034643" y="3636502"/>
            <a:ext cx="2303158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60" name="Textplatzhalter 5"/>
          <p:cNvSpPr>
            <a:spLocks noGrp="1"/>
          </p:cNvSpPr>
          <p:nvPr>
            <p:ph type="body" sz="quarter" idx="23"/>
          </p:nvPr>
        </p:nvSpPr>
        <p:spPr>
          <a:xfrm>
            <a:off x="4034643" y="4927262"/>
            <a:ext cx="2303158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61" name="Textplatzhalter 5"/>
          <p:cNvSpPr>
            <a:spLocks noGrp="1"/>
          </p:cNvSpPr>
          <p:nvPr>
            <p:ph type="body" sz="quarter" idx="24"/>
          </p:nvPr>
        </p:nvSpPr>
        <p:spPr>
          <a:xfrm>
            <a:off x="6504453" y="2353214"/>
            <a:ext cx="2303158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62" name="Textplatzhalter 5"/>
          <p:cNvSpPr>
            <a:spLocks noGrp="1"/>
          </p:cNvSpPr>
          <p:nvPr>
            <p:ph type="body" sz="quarter" idx="25"/>
          </p:nvPr>
        </p:nvSpPr>
        <p:spPr>
          <a:xfrm>
            <a:off x="6504453" y="3636502"/>
            <a:ext cx="2303158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63" name="Textplatzhalter 5"/>
          <p:cNvSpPr>
            <a:spLocks noGrp="1"/>
          </p:cNvSpPr>
          <p:nvPr>
            <p:ph type="body" sz="quarter" idx="26"/>
          </p:nvPr>
        </p:nvSpPr>
        <p:spPr>
          <a:xfrm>
            <a:off x="6504453" y="4927262"/>
            <a:ext cx="2303158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2" name="Textplatzhalter 5"/>
          <p:cNvSpPr>
            <a:spLocks noGrp="1"/>
          </p:cNvSpPr>
          <p:nvPr>
            <p:ph type="body" sz="quarter" idx="27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36" name="Date Placeholder 9"/>
          <p:cNvSpPr>
            <a:spLocks noGrp="1"/>
          </p:cNvSpPr>
          <p:nvPr>
            <p:ph type="dt" sz="half" idx="28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F2A89A5-85E2-43C6-AD69-A0C0B22BDFE6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Rectangle 1"/>
          <p:cNvSpPr/>
          <p:nvPr/>
        </p:nvSpPr>
        <p:spPr bwMode="auto">
          <a:xfrm>
            <a:off x="336550" y="1719263"/>
            <a:ext cx="2987675" cy="4352925"/>
          </a:xfrm>
          <a:prstGeom prst="homePlate">
            <a:avLst>
              <a:gd name="adj" fmla="val 11094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200" tIns="612000" rIns="72000" bIns="72000"/>
          <a:lstStyle/>
          <a:p>
            <a:pPr>
              <a:spcBef>
                <a:spcPts val="800"/>
              </a:spcBef>
              <a:buClr>
                <a:srgbClr val="002897"/>
              </a:buClr>
              <a:buSzPct val="70000"/>
              <a:defRPr/>
            </a:pPr>
            <a:endParaRPr lang="de-DE" altLang="zh-CN" sz="1500" b="1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"/>
          <p:cNvSpPr/>
          <p:nvPr/>
        </p:nvSpPr>
        <p:spPr bwMode="auto">
          <a:xfrm>
            <a:off x="3078163" y="1719263"/>
            <a:ext cx="2987675" cy="4352925"/>
          </a:xfrm>
          <a:prstGeom prst="chevron">
            <a:avLst>
              <a:gd name="adj" fmla="val 10583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612000" rIns="72000" bIns="72000"/>
          <a:lstStyle/>
          <a:p>
            <a:pPr>
              <a:spcBef>
                <a:spcPts val="800"/>
              </a:spcBef>
              <a:buClr>
                <a:srgbClr val="002897"/>
              </a:buClr>
              <a:buSzPct val="70000"/>
              <a:defRPr/>
            </a:pPr>
            <a:endParaRPr lang="de-DE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"/>
          <p:cNvSpPr/>
          <p:nvPr/>
        </p:nvSpPr>
        <p:spPr bwMode="auto">
          <a:xfrm>
            <a:off x="5819775" y="1719263"/>
            <a:ext cx="2987675" cy="4352925"/>
          </a:xfrm>
          <a:prstGeom prst="chevron">
            <a:avLst>
              <a:gd name="adj" fmla="val 10583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612000" rIns="72000" bIns="72000"/>
          <a:lstStyle/>
          <a:p>
            <a:pPr>
              <a:spcBef>
                <a:spcPts val="8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Gerade Verbindung 38"/>
          <p:cNvCxnSpPr/>
          <p:nvPr/>
        </p:nvCxnSpPr>
        <p:spPr bwMode="gray">
          <a:xfrm>
            <a:off x="574675" y="2260600"/>
            <a:ext cx="223996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38"/>
          <p:cNvCxnSpPr/>
          <p:nvPr/>
        </p:nvCxnSpPr>
        <p:spPr bwMode="gray">
          <a:xfrm>
            <a:off x="3451225" y="2268538"/>
            <a:ext cx="223996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38"/>
          <p:cNvCxnSpPr/>
          <p:nvPr/>
        </p:nvCxnSpPr>
        <p:spPr bwMode="gray">
          <a:xfrm>
            <a:off x="6199188" y="2268538"/>
            <a:ext cx="223996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18"/>
          </p:nvPr>
        </p:nvSpPr>
        <p:spPr>
          <a:xfrm>
            <a:off x="574225" y="1720741"/>
            <a:ext cx="2240786" cy="4351049"/>
          </a:xfrm>
          <a:prstGeom prst="rect">
            <a:avLst/>
          </a:prstGeom>
        </p:spPr>
        <p:txBody>
          <a:bodyPr lIns="0" tIns="61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19"/>
          </p:nvPr>
        </p:nvSpPr>
        <p:spPr>
          <a:xfrm>
            <a:off x="3450802" y="1720741"/>
            <a:ext cx="2240786" cy="4351049"/>
          </a:xfrm>
          <a:prstGeom prst="rect">
            <a:avLst/>
          </a:prstGeom>
        </p:spPr>
        <p:txBody>
          <a:bodyPr lIns="0" tIns="61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7" name="Textplatzhalter 5"/>
          <p:cNvSpPr>
            <a:spLocks noGrp="1"/>
          </p:cNvSpPr>
          <p:nvPr>
            <p:ph type="body" sz="quarter" idx="20"/>
          </p:nvPr>
        </p:nvSpPr>
        <p:spPr>
          <a:xfrm>
            <a:off x="6206698" y="1720741"/>
            <a:ext cx="2240786" cy="4351049"/>
          </a:xfrm>
          <a:prstGeom prst="rect">
            <a:avLst/>
          </a:prstGeom>
        </p:spPr>
        <p:txBody>
          <a:bodyPr lIns="0" tIns="61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5"/>
          </p:nvPr>
        </p:nvSpPr>
        <p:spPr>
          <a:xfrm>
            <a:off x="574223" y="1720739"/>
            <a:ext cx="2240787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0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3451607" y="1719991"/>
            <a:ext cx="2240787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1" name="Textplatzhalter 3"/>
          <p:cNvSpPr>
            <a:spLocks noGrp="1"/>
          </p:cNvSpPr>
          <p:nvPr>
            <p:ph type="body" sz="quarter" idx="17"/>
          </p:nvPr>
        </p:nvSpPr>
        <p:spPr>
          <a:xfrm>
            <a:off x="6193217" y="1719996"/>
            <a:ext cx="2240787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2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3" name="Date Placeholder 9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54D78ECF-78E0-42DF-B215-911813CAC3F6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rrows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Rectangle 1"/>
          <p:cNvSpPr/>
          <p:nvPr/>
        </p:nvSpPr>
        <p:spPr bwMode="auto">
          <a:xfrm>
            <a:off x="336550" y="1719263"/>
            <a:ext cx="2987675" cy="3689350"/>
          </a:xfrm>
          <a:prstGeom prst="homePlate">
            <a:avLst>
              <a:gd name="adj" fmla="val 11094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200" tIns="612000" rIns="72000" bIns="72000"/>
          <a:lstStyle/>
          <a:p>
            <a:pPr>
              <a:spcBef>
                <a:spcPts val="800"/>
              </a:spcBef>
              <a:buClr>
                <a:srgbClr val="002897"/>
              </a:buClr>
              <a:buSzPct val="70000"/>
              <a:defRPr/>
            </a:pPr>
            <a:endParaRPr lang="en-US" altLang="zh-CN" sz="1500" b="1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"/>
          <p:cNvSpPr/>
          <p:nvPr/>
        </p:nvSpPr>
        <p:spPr bwMode="auto">
          <a:xfrm>
            <a:off x="3078163" y="1719263"/>
            <a:ext cx="2987675" cy="3689350"/>
          </a:xfrm>
          <a:prstGeom prst="chevron">
            <a:avLst>
              <a:gd name="adj" fmla="val 10583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612000" rIns="72000" bIns="72000"/>
          <a:lstStyle/>
          <a:p>
            <a:pPr>
              <a:spcBef>
                <a:spcPts val="8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"/>
          <p:cNvSpPr/>
          <p:nvPr/>
        </p:nvSpPr>
        <p:spPr bwMode="auto">
          <a:xfrm>
            <a:off x="5819775" y="1719263"/>
            <a:ext cx="2987675" cy="3689350"/>
          </a:xfrm>
          <a:prstGeom prst="chevron">
            <a:avLst>
              <a:gd name="adj" fmla="val 10583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612000" rIns="72000" bIns="72000"/>
          <a:lstStyle/>
          <a:p>
            <a:pPr>
              <a:spcBef>
                <a:spcPts val="8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Pentagon 44"/>
          <p:cNvSpPr/>
          <p:nvPr/>
        </p:nvSpPr>
        <p:spPr bwMode="gray">
          <a:xfrm>
            <a:off x="336550" y="5532438"/>
            <a:ext cx="8483600" cy="539750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37" tIns="60437" rIns="60437" bIns="60437" anchor="ctr"/>
          <a:lstStyle/>
          <a:p>
            <a:pPr algn="ctr">
              <a:defRPr/>
            </a:pPr>
            <a:endParaRPr lang="en-US" altLang="zh-CN" sz="1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Gerade Verbindung 38"/>
          <p:cNvCxnSpPr/>
          <p:nvPr/>
        </p:nvCxnSpPr>
        <p:spPr bwMode="gray">
          <a:xfrm>
            <a:off x="574675" y="2260600"/>
            <a:ext cx="223996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38"/>
          <p:cNvCxnSpPr/>
          <p:nvPr/>
        </p:nvCxnSpPr>
        <p:spPr bwMode="gray">
          <a:xfrm>
            <a:off x="3451225" y="2268538"/>
            <a:ext cx="223996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38"/>
          <p:cNvCxnSpPr/>
          <p:nvPr/>
        </p:nvCxnSpPr>
        <p:spPr bwMode="gray">
          <a:xfrm>
            <a:off x="6199188" y="2268538"/>
            <a:ext cx="223996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336391" y="5530421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noAutofit/>
          </a:bodyPr>
          <a:lstStyle>
            <a:lvl1pPr marL="0" algn="ctr" defTabSz="913765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7" name="Textplatzhalter 5"/>
          <p:cNvSpPr>
            <a:spLocks noGrp="1"/>
          </p:cNvSpPr>
          <p:nvPr>
            <p:ph type="body" sz="quarter" idx="18"/>
          </p:nvPr>
        </p:nvSpPr>
        <p:spPr>
          <a:xfrm>
            <a:off x="574225" y="1720740"/>
            <a:ext cx="2240786" cy="3688213"/>
          </a:xfrm>
          <a:prstGeom prst="rect">
            <a:avLst/>
          </a:prstGeom>
        </p:spPr>
        <p:txBody>
          <a:bodyPr lIns="0" tIns="61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8" name="Textplatzhalter 5"/>
          <p:cNvSpPr>
            <a:spLocks noGrp="1"/>
          </p:cNvSpPr>
          <p:nvPr>
            <p:ph type="body" sz="quarter" idx="19"/>
          </p:nvPr>
        </p:nvSpPr>
        <p:spPr>
          <a:xfrm>
            <a:off x="3450802" y="1720740"/>
            <a:ext cx="2240786" cy="3688213"/>
          </a:xfrm>
          <a:prstGeom prst="rect">
            <a:avLst/>
          </a:prstGeom>
        </p:spPr>
        <p:txBody>
          <a:bodyPr lIns="0" tIns="61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29" name="Textplatzhalter 5"/>
          <p:cNvSpPr>
            <a:spLocks noGrp="1"/>
          </p:cNvSpPr>
          <p:nvPr>
            <p:ph type="body" sz="quarter" idx="20"/>
          </p:nvPr>
        </p:nvSpPr>
        <p:spPr>
          <a:xfrm>
            <a:off x="6206698" y="1720740"/>
            <a:ext cx="2240786" cy="3688213"/>
          </a:xfrm>
          <a:prstGeom prst="rect">
            <a:avLst/>
          </a:prstGeom>
        </p:spPr>
        <p:txBody>
          <a:bodyPr lIns="0" tIns="61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5"/>
          </p:nvPr>
        </p:nvSpPr>
        <p:spPr>
          <a:xfrm>
            <a:off x="574223" y="1720739"/>
            <a:ext cx="2240787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0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3451607" y="1719991"/>
            <a:ext cx="2240787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1" name="Textplatzhalter 3"/>
          <p:cNvSpPr>
            <a:spLocks noGrp="1"/>
          </p:cNvSpPr>
          <p:nvPr>
            <p:ph type="body" sz="quarter" idx="17"/>
          </p:nvPr>
        </p:nvSpPr>
        <p:spPr>
          <a:xfrm>
            <a:off x="6193217" y="1719996"/>
            <a:ext cx="2240787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23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6" name="Date Placeholder 9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B7AFCAD-08AC-444C-AFA2-C6938657C304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ig whit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00564F1-7E1D-4A03-AE5A-EFA685887F91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ransparent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44"/>
          <p:cNvSpPr/>
          <p:nvPr/>
        </p:nvSpPr>
        <p:spPr bwMode="gray">
          <a:xfrm>
            <a:off x="0" y="0"/>
            <a:ext cx="9144000" cy="690563"/>
          </a:xfrm>
          <a:prstGeom prst="homePlate">
            <a:avLst>
              <a:gd name="adj" fmla="val 0"/>
            </a:avLst>
          </a:prstGeom>
        </p:spPr>
        <p:txBody>
          <a:bodyPr lIns="187200" tIns="313200" rIns="216000" bIns="0"/>
          <a:lstStyle/>
          <a:p>
            <a:pPr defTabSz="1088390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重要通知</a:t>
            </a:r>
            <a:endParaRPr lang="en-SG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208757" y="1660054"/>
            <a:ext cx="8683200" cy="4505801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BAD268-D779-4AF3-BB0C-C9356A13D564}" type="datetimeFigureOut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 column &amp; 2 text boxes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/>
        </p:nvSpPr>
        <p:spPr bwMode="gray">
          <a:xfrm>
            <a:off x="209550" y="1584325"/>
            <a:ext cx="8743950" cy="46132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15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12353" y="6577308"/>
            <a:ext cx="6930251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10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6870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1AF3032-C997-4F6D-A9F0-6DBE07926893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wer &amp; Auto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entagon 44"/>
          <p:cNvSpPr/>
          <p:nvPr/>
        </p:nvSpPr>
        <p:spPr bwMode="gray">
          <a:xfrm>
            <a:off x="323528" y="1720850"/>
            <a:ext cx="8470900" cy="360363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37" tIns="60437" rIns="60437" bIns="60437" anchor="ctr"/>
          <a:lstStyle/>
          <a:p>
            <a:pPr algn="ctr" fontAlgn="auto">
              <a:spcBef>
                <a:spcPts val="925"/>
              </a:spcBef>
              <a:spcAft>
                <a:spcPts val="0"/>
              </a:spcAft>
              <a:defRPr/>
            </a:pPr>
            <a:endParaRPr lang="en-US" sz="1600" b="1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1"/>
          <p:cNvSpPr/>
          <p:nvPr/>
        </p:nvSpPr>
        <p:spPr bwMode="auto">
          <a:xfrm>
            <a:off x="336550" y="2209800"/>
            <a:ext cx="8470900" cy="38623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304" tIns="60437" rIns="60437" bIns="60437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ea typeface="宋体" panose="02010600030101010101" pitchFamily="2" charset="-122"/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336392" y="2209293"/>
            <a:ext cx="8467344" cy="3862495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159182-0A79-4A1F-9362-CB11FB70F910}" type="datetimeFigureOut">
              <a:rPr lang="zh-CN" altLang="en-US"/>
            </a:fld>
            <a:endParaRPr lang="zh-CN" altLang="en-US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323528" y="1736848"/>
            <a:ext cx="8485632" cy="324000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noAutofit/>
          </a:bodyPr>
          <a:lstStyle>
            <a:lvl1pPr marL="0" algn="ctr" defTabSz="913765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1 column &amp; 2 text boxes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/>
          <p:nvPr/>
        </p:nvSpPr>
        <p:spPr bwMode="gray"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1500">
              <a:solidFill>
                <a:schemeClr val="bg1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12353" y="6577308"/>
            <a:ext cx="6930251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10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6870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8388BDD-A023-4DF6-889C-98F83A402772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B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BB2logo RG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7132638" y="6391275"/>
            <a:ext cx="1120775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1"/>
          <p:cNvSpPr/>
          <p:nvPr/>
        </p:nvSpPr>
        <p:spPr bwMode="gray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1600">
              <a:solidFill>
                <a:schemeClr val="bg1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gray">
          <a:xfrm>
            <a:off x="0" y="0"/>
            <a:ext cx="9144000" cy="68580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0" anchor="ctr"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TextBox 4"/>
          <p:cNvSpPr txBox="1"/>
          <p:nvPr/>
        </p:nvSpPr>
        <p:spPr bwMode="gray">
          <a:xfrm>
            <a:off x="2411760" y="3168454"/>
            <a:ext cx="4320480" cy="7921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0" tIns="72000" rIns="72000" bIns="72000" anchor="ctr"/>
          <a:lstStyle/>
          <a:p>
            <a:pPr algn="dist">
              <a:spcBef>
                <a:spcPts val="1100"/>
              </a:spcBef>
              <a:buClr>
                <a:schemeClr val="accent5"/>
              </a:buClr>
              <a:buSzPct val="70000"/>
              <a:buFontTx/>
              <a:buNone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超越未来想象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F4DBB-6093-49A2-9669-5CEAB42A964D}" type="datetimeFigureOut">
              <a:rPr lang="zh-CN" altLang="en-US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895152"/>
            <a:ext cx="5964665" cy="1467646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1" y="0"/>
            <a:ext cx="9144000" cy="835200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Untertitel 2"/>
          <p:cNvSpPr>
            <a:spLocks noGrp="1"/>
          </p:cNvSpPr>
          <p:nvPr>
            <p:ph type="subTitle" idx="1"/>
          </p:nvPr>
        </p:nvSpPr>
        <p:spPr bwMode="gray">
          <a:xfrm>
            <a:off x="1" y="835199"/>
            <a:ext cx="9143999" cy="792000"/>
          </a:xfrm>
          <a:prstGeom prst="rect">
            <a:avLst/>
          </a:prstGeom>
          <a:noFill/>
          <a:ln>
            <a:noFill/>
          </a:ln>
          <a:effectLst/>
        </p:spPr>
        <p:txBody>
          <a:bodyPr lIns="255600" tIns="0" rIns="255600" bIns="0" anchor="t">
            <a:no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4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0"/>
          </p:nvPr>
        </p:nvSpPr>
        <p:spPr bwMode="gray">
          <a:xfrm>
            <a:off x="1419225" y="6519863"/>
            <a:ext cx="5613400" cy="1555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1"/>
          </p:nvPr>
        </p:nvSpPr>
        <p:spPr bwMode="gray">
          <a:xfrm>
            <a:off x="1138238" y="6519863"/>
            <a:ext cx="155575" cy="1555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94FC4B22-5D44-438C-A357-36286B715F27}" type="slidenum">
              <a:rPr lang="zh-CN" altLang="en-US" smtClean="0"/>
            </a:fld>
            <a:endParaRPr lang="zh-CN" altLang="en-US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sz="70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B9755F6-921C-4EE8-B83B-A6840B182A51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D310AF6-6247-4692-8B97-4A59CE46E2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011262C-21CB-44E2-A248-C0F2944E1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oohoo  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BB2logo RG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7132638" y="6391275"/>
            <a:ext cx="1120775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1"/>
          <p:cNvSpPr/>
          <p:nvPr/>
        </p:nvSpPr>
        <p:spPr bwMode="gray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1600">
              <a:solidFill>
                <a:schemeClr val="bg1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gray">
          <a:xfrm>
            <a:off x="0" y="0"/>
            <a:ext cx="9144000" cy="68580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0" anchor="ctr"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F4DBB-6093-49A2-9669-5CEAB42A964D}" type="datetimeFigureOut">
              <a:rPr lang="zh-CN" altLang="en-US"/>
            </a:fld>
            <a:endParaRPr lang="zh-CN" altLang="en-US"/>
          </a:p>
        </p:txBody>
      </p:sp>
      <p:pic>
        <p:nvPicPr>
          <p:cNvPr id="9" name="图片 3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844675"/>
            <a:ext cx="5400675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4"/>
          <p:cNvSpPr txBox="1"/>
          <p:nvPr userDrawn="1"/>
        </p:nvSpPr>
        <p:spPr bwMode="gray">
          <a:xfrm>
            <a:off x="2195513" y="3600450"/>
            <a:ext cx="5113337" cy="765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0" tIns="72000" rIns="72000" bIns="72000" anchor="ctr"/>
          <a:lstStyle/>
          <a:p>
            <a:pPr algn="dist">
              <a:spcBef>
                <a:spcPts val="1100"/>
              </a:spcBef>
              <a:buClr>
                <a:schemeClr val="accent5"/>
              </a:buClr>
              <a:buSzPct val="70000"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做顶尖自主移动机器人！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435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</p:spTree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435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1" y="1600203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2338" y="1600203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271" y="1535113"/>
            <a:ext cx="404153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271" y="2174875"/>
            <a:ext cx="4041531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wer &amp; Automation with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Rectangle 1"/>
          <p:cNvSpPr/>
          <p:nvPr/>
        </p:nvSpPr>
        <p:spPr bwMode="auto">
          <a:xfrm>
            <a:off x="336550" y="2209800"/>
            <a:ext cx="8470900" cy="319881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872" tIns="60437" rIns="60437" bIns="60437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ea typeface="宋体" panose="02010600030101010101" pitchFamily="2" charset="-122"/>
            </a:endParaRPr>
          </a:p>
        </p:txBody>
      </p:sp>
      <p:sp>
        <p:nvSpPr>
          <p:cNvPr id="9" name="Pentagon 44"/>
          <p:cNvSpPr/>
          <p:nvPr/>
        </p:nvSpPr>
        <p:spPr bwMode="gray">
          <a:xfrm>
            <a:off x="336550" y="5532438"/>
            <a:ext cx="8483600" cy="539750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37" tIns="60437" rIns="60437" bIns="60437" anchor="ctr"/>
          <a:lstStyle/>
          <a:p>
            <a:pPr algn="ctr">
              <a:defRPr/>
            </a:pPr>
            <a:endParaRPr lang="en-US" altLang="zh-CN" sz="1600" b="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" name="Pentagon 44"/>
          <p:cNvSpPr/>
          <p:nvPr/>
        </p:nvSpPr>
        <p:spPr bwMode="gray">
          <a:xfrm>
            <a:off x="336550" y="1720850"/>
            <a:ext cx="8470900" cy="360363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37" tIns="60437" rIns="60437" bIns="60437" anchor="ctr"/>
          <a:lstStyle/>
          <a:p>
            <a:pPr algn="ctr" fontAlgn="auto">
              <a:spcBef>
                <a:spcPts val="925"/>
              </a:spcBef>
              <a:spcAft>
                <a:spcPts val="0"/>
              </a:spcAft>
              <a:defRPr/>
            </a:pPr>
            <a:endParaRPr lang="en-US" sz="1600" b="1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36391" y="5530421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noAutofit/>
          </a:bodyPr>
          <a:lstStyle>
            <a:lvl1pPr marL="0" algn="ctr" defTabSz="913765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336392" y="2209291"/>
            <a:ext cx="8467344" cy="3199659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1" name="Date Placeholder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23159-49CE-4F9C-92F7-2985FAE1FF19}" type="datetimeFigureOut">
              <a:rPr lang="zh-CN" altLang="en-US"/>
            </a:fld>
            <a:endParaRPr lang="zh-CN" altLang="en-US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323528" y="1736848"/>
            <a:ext cx="8485632" cy="324000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noAutofit/>
          </a:bodyPr>
          <a:lstStyle>
            <a:lvl1pPr marL="0" algn="ctr" defTabSz="913765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35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538" y="273052"/>
            <a:ext cx="5111262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435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67500" y="0"/>
            <a:ext cx="2095500" cy="612616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78069" y="0"/>
            <a:ext cx="6148754" cy="6126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435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435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1" y="1600203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2338" y="1600203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271" y="1535113"/>
            <a:ext cx="404153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271" y="2174875"/>
            <a:ext cx="4041531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hite box &amp; blu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Rectangle 1"/>
          <p:cNvSpPr/>
          <p:nvPr/>
        </p:nvSpPr>
        <p:spPr bwMode="auto">
          <a:xfrm>
            <a:off x="336550" y="1720850"/>
            <a:ext cx="8470900" cy="4351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1142" tIns="612648" rIns="72000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9" name="Gerade Verbindung 38"/>
          <p:cNvCxnSpPr/>
          <p:nvPr/>
        </p:nvCxnSpPr>
        <p:spPr bwMode="gray">
          <a:xfrm>
            <a:off x="565150" y="2260600"/>
            <a:ext cx="8013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336392" y="1720740"/>
            <a:ext cx="8467344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3" y="1720739"/>
            <a:ext cx="8471219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8C3031-4E9B-4303-9C42-D5CCE606B325}" type="datetimeFigureOut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35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538" y="273052"/>
            <a:ext cx="5111262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435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67500" y="0"/>
            <a:ext cx="2095500" cy="612616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78069" y="0"/>
            <a:ext cx="6148754" cy="6126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435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hite box &amp; blue line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3"/>
          <p:cNvSpPr/>
          <p:nvPr/>
        </p:nvSpPr>
        <p:spPr bwMode="gray">
          <a:xfrm>
            <a:off x="215900" y="1592263"/>
            <a:ext cx="8712200" cy="4608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3" tIns="71973" rIns="71973" bIns="71973" anchor="ctr"/>
          <a:lstStyle/>
          <a:p>
            <a:pPr algn="ctr"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FFFFFF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/>
          <p:nvPr/>
        </p:nvSpPr>
        <p:spPr bwMode="auto">
          <a:xfrm>
            <a:off x="336550" y="1720850"/>
            <a:ext cx="8470900" cy="368776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12000" rIns="72000" bIns="71983"/>
          <a:lstStyle/>
          <a:p>
            <a:pPr>
              <a:spcBef>
                <a:spcPts val="1100"/>
              </a:spcBef>
              <a:buClr>
                <a:srgbClr val="002897"/>
              </a:buClr>
              <a:buSzPct val="70000"/>
              <a:defRPr/>
            </a:pPr>
            <a:endParaRPr lang="en-US" altLang="zh-CN" sz="15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Pentagon 44"/>
          <p:cNvSpPr/>
          <p:nvPr/>
        </p:nvSpPr>
        <p:spPr bwMode="gray">
          <a:xfrm>
            <a:off x="336550" y="5532438"/>
            <a:ext cx="8483600" cy="539750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37" tIns="60437" rIns="60437" bIns="60437" anchor="ctr"/>
          <a:lstStyle/>
          <a:p>
            <a:pPr algn="ctr">
              <a:defRPr/>
            </a:pPr>
            <a:endParaRPr lang="en-US" altLang="zh-CN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Gerade Verbindung 38"/>
          <p:cNvCxnSpPr/>
          <p:nvPr/>
        </p:nvCxnSpPr>
        <p:spPr bwMode="gray">
          <a:xfrm>
            <a:off x="565150" y="2260600"/>
            <a:ext cx="8013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0" y="692700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336391" y="5530421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noAutofit/>
          </a:bodyPr>
          <a:lstStyle>
            <a:lvl1pPr marL="0" algn="ctr" defTabSz="913765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336392" y="1720737"/>
            <a:ext cx="8467344" cy="3688210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36393" y="1720739"/>
            <a:ext cx="8471219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6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defRPr lang="en-US" sz="900" kern="1200" baseline="0" noProof="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57505" marR="0" indent="-1714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39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63C435-6B1B-455F-8D98-74CEA1EE6E1E}" type="datetimeFigureOut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7" Type="http://schemas.openxmlformats.org/officeDocument/2006/relationships/theme" Target="../theme/theme1.xml"/><Relationship Id="rId66" Type="http://schemas.openxmlformats.org/officeDocument/2006/relationships/image" Target="../media/image5.jpeg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7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75"/>
          <p:cNvGrpSpPr/>
          <p:nvPr/>
        </p:nvGrpSpPr>
        <p:grpSpPr bwMode="auto">
          <a:xfrm>
            <a:off x="-47625" y="225425"/>
            <a:ext cx="25400" cy="5972175"/>
            <a:chOff x="-152" y="142"/>
            <a:chExt cx="113" cy="3762"/>
          </a:xfrm>
        </p:grpSpPr>
        <p:sp>
          <p:nvSpPr>
            <p:cNvPr id="7" name="Line 276"/>
            <p:cNvSpPr>
              <a:spLocks noChangeShapeType="1"/>
            </p:cNvSpPr>
            <p:nvPr/>
          </p:nvSpPr>
          <p:spPr bwMode="gray">
            <a:xfrm>
              <a:off x="-152" y="142"/>
              <a:ext cx="113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8" name="Line 277"/>
            <p:cNvSpPr>
              <a:spLocks noChangeShapeType="1"/>
            </p:cNvSpPr>
            <p:nvPr/>
          </p:nvSpPr>
          <p:spPr bwMode="gray">
            <a:xfrm>
              <a:off x="-152" y="232"/>
              <a:ext cx="113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9" name="Line 278"/>
            <p:cNvSpPr>
              <a:spLocks noChangeShapeType="1"/>
            </p:cNvSpPr>
            <p:nvPr/>
          </p:nvSpPr>
          <p:spPr bwMode="gray">
            <a:xfrm>
              <a:off x="-152" y="1003"/>
              <a:ext cx="113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Line 279"/>
            <p:cNvSpPr>
              <a:spLocks noChangeShapeType="1"/>
            </p:cNvSpPr>
            <p:nvPr/>
          </p:nvSpPr>
          <p:spPr bwMode="gray">
            <a:xfrm>
              <a:off x="-152" y="2408"/>
              <a:ext cx="113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11" name="Line 280"/>
            <p:cNvSpPr>
              <a:spLocks noChangeShapeType="1"/>
            </p:cNvSpPr>
            <p:nvPr/>
          </p:nvSpPr>
          <p:spPr bwMode="gray">
            <a:xfrm>
              <a:off x="-152" y="2500"/>
              <a:ext cx="113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Line 281"/>
            <p:cNvSpPr>
              <a:spLocks noChangeShapeType="1"/>
            </p:cNvSpPr>
            <p:nvPr/>
          </p:nvSpPr>
          <p:spPr bwMode="gray">
            <a:xfrm>
              <a:off x="-152" y="3904"/>
              <a:ext cx="113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027" name="Group 282"/>
          <p:cNvGrpSpPr/>
          <p:nvPr/>
        </p:nvGrpSpPr>
        <p:grpSpPr bwMode="auto">
          <a:xfrm>
            <a:off x="215900" y="6888163"/>
            <a:ext cx="8709025" cy="25400"/>
            <a:chOff x="136" y="4346"/>
            <a:chExt cx="5486" cy="113"/>
          </a:xfrm>
        </p:grpSpPr>
        <p:sp>
          <p:nvSpPr>
            <p:cNvPr id="14" name="Line 283"/>
            <p:cNvSpPr>
              <a:spLocks noChangeShapeType="1"/>
            </p:cNvSpPr>
            <p:nvPr/>
          </p:nvSpPr>
          <p:spPr bwMode="gray">
            <a:xfrm>
              <a:off x="136" y="434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Line 284"/>
            <p:cNvSpPr>
              <a:spLocks noChangeShapeType="1"/>
            </p:cNvSpPr>
            <p:nvPr/>
          </p:nvSpPr>
          <p:spPr bwMode="gray">
            <a:xfrm>
              <a:off x="837" y="434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Line 285"/>
            <p:cNvSpPr>
              <a:spLocks noChangeShapeType="1"/>
            </p:cNvSpPr>
            <p:nvPr/>
          </p:nvSpPr>
          <p:spPr bwMode="gray">
            <a:xfrm>
              <a:off x="930" y="434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17" name="Line 286"/>
            <p:cNvSpPr>
              <a:spLocks noChangeShapeType="1"/>
            </p:cNvSpPr>
            <p:nvPr/>
          </p:nvSpPr>
          <p:spPr bwMode="gray">
            <a:xfrm>
              <a:off x="2833" y="434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Line 287"/>
            <p:cNvSpPr>
              <a:spLocks noChangeShapeType="1"/>
            </p:cNvSpPr>
            <p:nvPr/>
          </p:nvSpPr>
          <p:spPr bwMode="gray">
            <a:xfrm>
              <a:off x="2923" y="434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Line 288"/>
            <p:cNvSpPr>
              <a:spLocks noChangeShapeType="1"/>
            </p:cNvSpPr>
            <p:nvPr/>
          </p:nvSpPr>
          <p:spPr bwMode="gray">
            <a:xfrm>
              <a:off x="4830" y="434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Line 289"/>
            <p:cNvSpPr>
              <a:spLocks noChangeShapeType="1"/>
            </p:cNvSpPr>
            <p:nvPr/>
          </p:nvSpPr>
          <p:spPr bwMode="gray">
            <a:xfrm>
              <a:off x="5622" y="434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028" name="Group 290"/>
          <p:cNvGrpSpPr/>
          <p:nvPr/>
        </p:nvGrpSpPr>
        <p:grpSpPr bwMode="auto">
          <a:xfrm>
            <a:off x="215900" y="-42863"/>
            <a:ext cx="8709025" cy="25400"/>
            <a:chOff x="136" y="4346"/>
            <a:chExt cx="5486" cy="113"/>
          </a:xfrm>
        </p:grpSpPr>
        <p:sp>
          <p:nvSpPr>
            <p:cNvPr id="22" name="Line 291"/>
            <p:cNvSpPr>
              <a:spLocks noChangeShapeType="1"/>
            </p:cNvSpPr>
            <p:nvPr/>
          </p:nvSpPr>
          <p:spPr bwMode="gray">
            <a:xfrm>
              <a:off x="136" y="434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Line 292"/>
            <p:cNvSpPr>
              <a:spLocks noChangeShapeType="1"/>
            </p:cNvSpPr>
            <p:nvPr/>
          </p:nvSpPr>
          <p:spPr bwMode="gray">
            <a:xfrm>
              <a:off x="837" y="434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Line 293"/>
            <p:cNvSpPr>
              <a:spLocks noChangeShapeType="1"/>
            </p:cNvSpPr>
            <p:nvPr/>
          </p:nvSpPr>
          <p:spPr bwMode="gray">
            <a:xfrm>
              <a:off x="930" y="434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Line 294"/>
            <p:cNvSpPr>
              <a:spLocks noChangeShapeType="1"/>
            </p:cNvSpPr>
            <p:nvPr/>
          </p:nvSpPr>
          <p:spPr bwMode="gray">
            <a:xfrm>
              <a:off x="2833" y="434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Line 295"/>
            <p:cNvSpPr>
              <a:spLocks noChangeShapeType="1"/>
            </p:cNvSpPr>
            <p:nvPr/>
          </p:nvSpPr>
          <p:spPr bwMode="gray">
            <a:xfrm>
              <a:off x="2923" y="434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Line 296"/>
            <p:cNvSpPr>
              <a:spLocks noChangeShapeType="1"/>
            </p:cNvSpPr>
            <p:nvPr/>
          </p:nvSpPr>
          <p:spPr bwMode="gray">
            <a:xfrm>
              <a:off x="4830" y="434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Line 297"/>
            <p:cNvSpPr>
              <a:spLocks noChangeShapeType="1"/>
            </p:cNvSpPr>
            <p:nvPr/>
          </p:nvSpPr>
          <p:spPr bwMode="gray">
            <a:xfrm>
              <a:off x="5622" y="434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029" name="Group 298"/>
          <p:cNvGrpSpPr/>
          <p:nvPr/>
        </p:nvGrpSpPr>
        <p:grpSpPr bwMode="auto">
          <a:xfrm>
            <a:off x="9166225" y="225425"/>
            <a:ext cx="25400" cy="5972175"/>
            <a:chOff x="-152" y="142"/>
            <a:chExt cx="113" cy="3762"/>
          </a:xfrm>
        </p:grpSpPr>
        <p:sp>
          <p:nvSpPr>
            <p:cNvPr id="30" name="Line 299"/>
            <p:cNvSpPr>
              <a:spLocks noChangeShapeType="1"/>
            </p:cNvSpPr>
            <p:nvPr/>
          </p:nvSpPr>
          <p:spPr bwMode="gray">
            <a:xfrm>
              <a:off x="-152" y="142"/>
              <a:ext cx="113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31" name="Line 300"/>
            <p:cNvSpPr>
              <a:spLocks noChangeShapeType="1"/>
            </p:cNvSpPr>
            <p:nvPr/>
          </p:nvSpPr>
          <p:spPr bwMode="gray">
            <a:xfrm>
              <a:off x="-152" y="232"/>
              <a:ext cx="113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32" name="Line 301"/>
            <p:cNvSpPr>
              <a:spLocks noChangeShapeType="1"/>
            </p:cNvSpPr>
            <p:nvPr/>
          </p:nvSpPr>
          <p:spPr bwMode="gray">
            <a:xfrm>
              <a:off x="-152" y="1003"/>
              <a:ext cx="113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33" name="Line 302"/>
            <p:cNvSpPr>
              <a:spLocks noChangeShapeType="1"/>
            </p:cNvSpPr>
            <p:nvPr/>
          </p:nvSpPr>
          <p:spPr bwMode="gray">
            <a:xfrm>
              <a:off x="-152" y="2408"/>
              <a:ext cx="113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34" name="Line 303"/>
            <p:cNvSpPr>
              <a:spLocks noChangeShapeType="1"/>
            </p:cNvSpPr>
            <p:nvPr/>
          </p:nvSpPr>
          <p:spPr bwMode="gray">
            <a:xfrm>
              <a:off x="-152" y="2500"/>
              <a:ext cx="113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Line 304"/>
            <p:cNvSpPr>
              <a:spLocks noChangeShapeType="1"/>
            </p:cNvSpPr>
            <p:nvPr/>
          </p:nvSpPr>
          <p:spPr bwMode="gray">
            <a:xfrm>
              <a:off x="-152" y="3904"/>
              <a:ext cx="113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 bwMode="gray">
          <a:xfrm>
            <a:off x="209550" y="6567488"/>
            <a:ext cx="727075" cy="96837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noAutofit/>
          </a:bodyPr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AF285E3E-37C3-49EF-B3B7-AF3FB240FC8F}" type="datetimeFigureOut">
              <a:rPr lang="zh-CN" altLang="en-US"/>
            </a:fld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936625" y="6567488"/>
            <a:ext cx="482600" cy="92075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>
              <a:defRPr/>
            </a:pPr>
            <a:r>
              <a:rPr lang="en-GB" altLang="zh-CN" sz="600">
                <a:solidFill>
                  <a:srgbClr val="666666"/>
                </a:solidFill>
              </a:rPr>
              <a:t>| Slide </a:t>
            </a:r>
            <a:fld id="{97746471-DC8F-4EF7-BA64-7937023C7058}" type="slidenum">
              <a:rPr lang="en-GB" altLang="zh-CN" sz="600">
                <a:solidFill>
                  <a:srgbClr val="666666"/>
                </a:solidFill>
              </a:rPr>
            </a:fld>
            <a:endParaRPr lang="en-GB" altLang="zh-CN" sz="600">
              <a:solidFill>
                <a:srgbClr val="666666"/>
              </a:solidFill>
            </a:endParaRPr>
          </a:p>
        </p:txBody>
      </p:sp>
      <p:pic>
        <p:nvPicPr>
          <p:cNvPr id="36" name="图片 35"/>
          <p:cNvPicPr>
            <a:picLocks noChangeAspect="1"/>
          </p:cNvPicPr>
          <p:nvPr userDrawn="1"/>
        </p:nvPicPr>
        <p:blipFill rotWithShape="1"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5" t="12131" r="21502" b="47430"/>
          <a:stretch>
            <a:fillRect/>
          </a:stretch>
        </p:blipFill>
        <p:spPr>
          <a:xfrm>
            <a:off x="8224056" y="6433505"/>
            <a:ext cx="900100" cy="3600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</p:sldLayoutIdLst>
  <p:transition>
    <p:fade/>
  </p:transition>
  <p:txStyles>
    <p:titleStyle>
      <a:lvl1pPr algn="l" defTabSz="91249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defTabSz="91249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</a:defRPr>
      </a:lvl2pPr>
      <a:lvl3pPr algn="l" defTabSz="91249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</a:defRPr>
      </a:lvl3pPr>
      <a:lvl4pPr algn="l" defTabSz="91249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</a:defRPr>
      </a:lvl4pPr>
      <a:lvl5pPr algn="l" defTabSz="91249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</a:defRPr>
      </a:lvl5pPr>
      <a:lvl6pPr marL="457200" algn="l" defTabSz="91249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</a:defRPr>
      </a:lvl6pPr>
      <a:lvl7pPr marL="914400" algn="l" defTabSz="91249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</a:defRPr>
      </a:lvl7pPr>
      <a:lvl8pPr marL="1371600" algn="l" defTabSz="91249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</a:defRPr>
      </a:lvl8pPr>
      <a:lvl9pPr marL="1828800" algn="l" defTabSz="91249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algn="l" defTabSz="912495" rtl="0" eaLnBrk="1" fontAlgn="base" hangingPunct="1">
        <a:spcBef>
          <a:spcPts val="11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defRPr kern="1200">
          <a:solidFill>
            <a:srgbClr val="666666"/>
          </a:solidFill>
          <a:latin typeface="+mn-lt"/>
          <a:ea typeface="+mn-ea"/>
          <a:cs typeface="+mn-cs"/>
        </a:defRPr>
      </a:lvl1pPr>
      <a:lvl2pPr marL="357505" indent="-171450" algn="l" defTabSz="912495" rtl="0" eaLnBrk="1" fontAlgn="base" hangingPunct="1">
        <a:spcBef>
          <a:spcPts val="1100"/>
        </a:spcBef>
        <a:spcAft>
          <a:spcPts val="400"/>
        </a:spcAft>
        <a:buClr>
          <a:srgbClr val="666666"/>
        </a:buClr>
        <a:buSzPct val="70000"/>
        <a:buFont typeface="Wingdings" panose="05000000000000000000" pitchFamily="2" charset="2"/>
        <a:buChar char="§"/>
        <a:defRPr kern="1200">
          <a:solidFill>
            <a:srgbClr val="666666"/>
          </a:solidFill>
          <a:latin typeface="+mn-lt"/>
          <a:ea typeface="+mn-ea"/>
          <a:cs typeface="+mn-cs"/>
        </a:defRPr>
      </a:lvl2pPr>
      <a:lvl3pPr marL="714375" indent="-171450" algn="l" defTabSz="912495" rtl="0" eaLnBrk="1" fontAlgn="base" hangingPunct="1">
        <a:spcBef>
          <a:spcPts val="1100"/>
        </a:spcBef>
        <a:spcAft>
          <a:spcPts val="400"/>
        </a:spcAft>
        <a:buClr>
          <a:srgbClr val="666666"/>
        </a:buClr>
        <a:buSzPct val="70000"/>
        <a:buFont typeface="Symbol" panose="05050102010706020507" pitchFamily="18" charset="2"/>
        <a:buChar char="-"/>
        <a:defRPr kern="1200">
          <a:solidFill>
            <a:srgbClr val="666666"/>
          </a:solidFill>
          <a:latin typeface="+mn-lt"/>
          <a:ea typeface="+mn-ea"/>
          <a:cs typeface="+mn-cs"/>
        </a:defRPr>
      </a:lvl3pPr>
      <a:lvl4pPr algn="l" defTabSz="912495" rtl="0" eaLnBrk="1" fontAlgn="base" hangingPunct="1">
        <a:spcBef>
          <a:spcPts val="1100"/>
        </a:spcBef>
        <a:spcAft>
          <a:spcPts val="400"/>
        </a:spcAft>
        <a:buClr>
          <a:schemeClr val="tx2"/>
        </a:buClr>
        <a:buSzPct val="70000"/>
        <a:buFont typeface="Wingdings" panose="05000000000000000000" pitchFamily="2" charset="2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2495" rtl="0" eaLnBrk="1" fontAlgn="base" hangingPunct="1">
        <a:spcBef>
          <a:spcPts val="1100"/>
        </a:spcBef>
        <a:spcAft>
          <a:spcPts val="400"/>
        </a:spcAft>
        <a:buClr>
          <a:schemeClr val="tx2"/>
        </a:buClr>
        <a:buSzPct val="70000"/>
        <a:buFont typeface="Wingdings" panose="05000000000000000000" pitchFamily="2" charset="2"/>
        <a:defRPr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3765" rtl="0" eaLnBrk="1" latinLnBrk="0" hangingPunct="1">
        <a:spcBef>
          <a:spcPts val="1100"/>
        </a:spcBef>
        <a:buClr>
          <a:schemeClr val="tx2"/>
        </a:buClr>
        <a:buSzPct val="70000"/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3765" rtl="0" eaLnBrk="1" latinLnBrk="0" hangingPunct="1">
        <a:spcBef>
          <a:spcPts val="11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7825" y="0"/>
            <a:ext cx="8385175" cy="62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/>
          <a:lstStyle/>
          <a:p>
            <a:pPr lvl="0"/>
            <a:endParaRPr lang="ja-JP" altLang="en-US"/>
          </a:p>
        </p:txBody>
      </p:sp>
      <p:sp>
        <p:nvSpPr>
          <p:cNvPr id="1027" name="Line 3"/>
          <p:cNvSpPr>
            <a:spLocks noChangeShapeType="1"/>
          </p:cNvSpPr>
          <p:nvPr/>
        </p:nvSpPr>
        <p:spPr bwMode="auto">
          <a:xfrm>
            <a:off x="381000" y="692150"/>
            <a:ext cx="83820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ja-JP" altLang="en-US" sz="1200">
              <a:solidFill>
                <a:srgbClr val="000000"/>
              </a:solidFill>
            </a:endParaRPr>
          </a:p>
        </p:txBody>
      </p:sp>
      <p:sp>
        <p:nvSpPr>
          <p:cNvPr id="1029" name="Line 5"/>
          <p:cNvSpPr>
            <a:spLocks noChangeShapeType="1"/>
          </p:cNvSpPr>
          <p:nvPr userDrawn="1"/>
        </p:nvSpPr>
        <p:spPr bwMode="auto">
          <a:xfrm>
            <a:off x="381000" y="692150"/>
            <a:ext cx="83820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ja-JP" altLang="en-US" sz="1200">
              <a:solidFill>
                <a:srgbClr val="000000"/>
              </a:solidFill>
            </a:endParaRPr>
          </a:p>
        </p:txBody>
      </p:sp>
      <p:sp>
        <p:nvSpPr>
          <p:cNvPr id="1034" name="Rectangle 61"/>
          <p:cNvSpPr>
            <a:spLocks noChangeArrowheads="1"/>
          </p:cNvSpPr>
          <p:nvPr userDrawn="1"/>
        </p:nvSpPr>
        <p:spPr bwMode="auto">
          <a:xfrm>
            <a:off x="4268788" y="6354763"/>
            <a:ext cx="57785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957580" eaLnBrk="0" hangingPunct="0">
              <a:tabLst>
                <a:tab pos="594995" algn="ctr"/>
                <a:tab pos="898525" algn="l"/>
                <a:tab pos="1141095" algn="l"/>
              </a:tabLst>
              <a:defRPr kumimoji="1" sz="1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  <a:lvl2pPr marL="742950" indent="-285750" defTabSz="957580" eaLnBrk="0" hangingPunct="0">
              <a:tabLst>
                <a:tab pos="594995" algn="ctr"/>
                <a:tab pos="898525" algn="l"/>
                <a:tab pos="1141095" algn="l"/>
              </a:tabLst>
              <a:defRPr kumimoji="1" sz="1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2pPr>
            <a:lvl3pPr marL="1143000" indent="-228600" defTabSz="957580" eaLnBrk="0" hangingPunct="0">
              <a:tabLst>
                <a:tab pos="594995" algn="ctr"/>
                <a:tab pos="898525" algn="l"/>
                <a:tab pos="1141095" algn="l"/>
              </a:tabLst>
              <a:defRPr kumimoji="1" sz="1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3pPr>
            <a:lvl4pPr marL="1600200" indent="-228600" defTabSz="957580" eaLnBrk="0" hangingPunct="0">
              <a:tabLst>
                <a:tab pos="594995" algn="ctr"/>
                <a:tab pos="898525" algn="l"/>
                <a:tab pos="1141095" algn="l"/>
              </a:tabLst>
              <a:defRPr kumimoji="1" sz="1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4pPr>
            <a:lvl5pPr marL="2057400" indent="-228600" defTabSz="957580" eaLnBrk="0" hangingPunct="0">
              <a:tabLst>
                <a:tab pos="594995" algn="ctr"/>
                <a:tab pos="898525" algn="l"/>
                <a:tab pos="1141095" algn="l"/>
              </a:tabLst>
              <a:defRPr kumimoji="1" sz="1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5pPr>
            <a:lvl6pPr marL="2514600" indent="-228600" algn="ctr" defTabSz="957580" eaLnBrk="0" fontAlgn="base" hangingPunct="0">
              <a:spcBef>
                <a:spcPct val="0"/>
              </a:spcBef>
              <a:spcAft>
                <a:spcPct val="0"/>
              </a:spcAft>
              <a:tabLst>
                <a:tab pos="594995" algn="ctr"/>
                <a:tab pos="898525" algn="l"/>
                <a:tab pos="1141095" algn="l"/>
              </a:tabLst>
              <a:defRPr kumimoji="1" sz="1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6pPr>
            <a:lvl7pPr marL="2971800" indent="-228600" algn="ctr" defTabSz="957580" eaLnBrk="0" fontAlgn="base" hangingPunct="0">
              <a:spcBef>
                <a:spcPct val="0"/>
              </a:spcBef>
              <a:spcAft>
                <a:spcPct val="0"/>
              </a:spcAft>
              <a:tabLst>
                <a:tab pos="594995" algn="ctr"/>
                <a:tab pos="898525" algn="l"/>
                <a:tab pos="1141095" algn="l"/>
              </a:tabLst>
              <a:defRPr kumimoji="1" sz="1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7pPr>
            <a:lvl8pPr marL="3429000" indent="-228600" algn="ctr" defTabSz="957580" eaLnBrk="0" fontAlgn="base" hangingPunct="0">
              <a:spcBef>
                <a:spcPct val="0"/>
              </a:spcBef>
              <a:spcAft>
                <a:spcPct val="0"/>
              </a:spcAft>
              <a:tabLst>
                <a:tab pos="594995" algn="ctr"/>
                <a:tab pos="898525" algn="l"/>
                <a:tab pos="1141095" algn="l"/>
              </a:tabLst>
              <a:defRPr kumimoji="1" sz="1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8pPr>
            <a:lvl9pPr marL="3886200" indent="-228600" algn="ctr" defTabSz="957580" eaLnBrk="0" fontAlgn="base" hangingPunct="0">
              <a:spcBef>
                <a:spcPct val="0"/>
              </a:spcBef>
              <a:spcAft>
                <a:spcPct val="0"/>
              </a:spcAft>
              <a:tabLst>
                <a:tab pos="594995" algn="ctr"/>
                <a:tab pos="898525" algn="l"/>
                <a:tab pos="1141095" algn="l"/>
              </a:tabLst>
              <a:defRPr kumimoji="1" sz="1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9pPr>
          </a:lstStyle>
          <a:p>
            <a:pPr>
              <a:defRPr/>
            </a:pPr>
            <a:fld id="{75AF1EE3-63E9-4F52-9692-9D755CEB35EC}" type="slidenum">
              <a:rPr kumimoji="0" lang="ja-JP" altLang="en-US" sz="1300" smtClean="0">
                <a:solidFill>
                  <a:srgbClr val="000000"/>
                </a:solidFill>
              </a:rPr>
            </a:fld>
            <a:endParaRPr kumimoji="0" lang="en-US" altLang="ja-JP" sz="1300">
              <a:solidFill>
                <a:srgbClr val="000000"/>
              </a:solidFill>
            </a:endParaRPr>
          </a:p>
        </p:txBody>
      </p:sp>
      <p:sp>
        <p:nvSpPr>
          <p:cNvPr id="19" name="正方形/長方形 18"/>
          <p:cNvSpPr/>
          <p:nvPr userDrawn="1"/>
        </p:nvSpPr>
        <p:spPr>
          <a:xfrm>
            <a:off x="842645" y="3000375"/>
            <a:ext cx="7919720" cy="1715770"/>
          </a:xfrm>
          <a:prstGeom prst="rect">
            <a:avLst/>
          </a:prstGeom>
          <a:solidFill>
            <a:srgbClr val="FFFFCC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1800" kern="0">
              <a:solidFill>
                <a:prstClr val="white"/>
              </a:solidFill>
              <a:latin typeface="Calibri" panose="020F0502020204030204"/>
              <a:ea typeface="MS PGothic" panose="020B0600070205080204" pitchFamily="50" charset="-128"/>
            </a:endParaRPr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31117" y="3559438"/>
            <a:ext cx="80962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【AGV】</a:t>
            </a:r>
            <a:endParaRPr lang="en-US" altLang="ja-JP" sz="12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テキスト ボックス 21"/>
          <p:cNvSpPr txBox="1"/>
          <p:nvPr userDrawn="1"/>
        </p:nvSpPr>
        <p:spPr>
          <a:xfrm>
            <a:off x="31117" y="1936387"/>
            <a:ext cx="7080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【</a:t>
            </a:r>
            <a:r>
              <a:rPr lang="zh-CN" altLang="en-US" sz="1200" dirty="0">
                <a:solidFill>
                  <a:schemeClr val="tx1"/>
                </a:solidFill>
                <a:latin typeface="Meiryo UI" panose="020B0604030504040204" pitchFamily="50" charset="-128"/>
              </a:rPr>
              <a:t>仓库</a:t>
            </a:r>
            <a:r>
              <a:rPr lang="en-US" altLang="zh-CN" sz="1200" dirty="0">
                <a:solidFill>
                  <a:schemeClr val="tx1"/>
                </a:solidFill>
                <a:latin typeface="Meiryo UI" panose="020B0604030504040204" pitchFamily="50" charset="-128"/>
              </a:rPr>
              <a:t>/</a:t>
            </a:r>
            <a:endParaRPr lang="en-US" altLang="zh-CN" sz="1200" dirty="0">
              <a:solidFill>
                <a:schemeClr val="tx1"/>
              </a:solidFill>
              <a:latin typeface="Meiryo UI" panose="020B0604030504040204" pitchFamily="50" charset="-128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WMS】</a:t>
            </a:r>
            <a:endParaRPr lang="en-US" altLang="ja-JP" sz="12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/>
          <p:cNvSpPr/>
          <p:nvPr userDrawn="1"/>
        </p:nvSpPr>
        <p:spPr>
          <a:xfrm>
            <a:off x="842645" y="4782185"/>
            <a:ext cx="7919720" cy="1341120"/>
          </a:xfrm>
          <a:prstGeom prst="rect">
            <a:avLst/>
          </a:prstGeom>
          <a:solidFill>
            <a:srgbClr val="F8F8F8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1800" kern="0">
              <a:solidFill>
                <a:prstClr val="white"/>
              </a:solidFill>
              <a:latin typeface="Calibri" panose="020F0502020204030204"/>
              <a:ea typeface="MS PGothic" panose="020B0600070205080204" pitchFamily="50" charset="-128"/>
            </a:endParaRPr>
          </a:p>
        </p:txBody>
      </p:sp>
      <p:sp>
        <p:nvSpPr>
          <p:cNvPr id="30" name="テキスト ボックス 29"/>
          <p:cNvSpPr txBox="1"/>
          <p:nvPr userDrawn="1"/>
        </p:nvSpPr>
        <p:spPr>
          <a:xfrm>
            <a:off x="31117" y="5231378"/>
            <a:ext cx="792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【</a:t>
            </a:r>
            <a:r>
              <a:rPr lang="zh-CN" altLang="en-US" sz="1200" dirty="0">
                <a:solidFill>
                  <a:prstClr val="black"/>
                </a:solidFill>
                <a:latin typeface="Meiryo UI" panose="020B0604030504040204" pitchFamily="50" charset="-128"/>
              </a:rPr>
              <a:t>柔性</a:t>
            </a:r>
            <a:endParaRPr lang="zh-CN" altLang="en-US" sz="1200" dirty="0">
              <a:solidFill>
                <a:prstClr val="black"/>
              </a:solidFill>
              <a:latin typeface="Meiryo UI" panose="020B0604030504040204" pitchFamily="50" charset="-128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black"/>
                </a:solidFill>
                <a:latin typeface="Meiryo UI" panose="020B0604030504040204" pitchFamily="50" charset="-128"/>
              </a:rPr>
              <a:t>生产线</a:t>
            </a:r>
            <a:r>
              <a:rPr lang="en-US" altLang="zh-CN" sz="1200" dirty="0">
                <a:solidFill>
                  <a:prstClr val="black"/>
                </a:solidFill>
                <a:latin typeface="Meiryo UI" panose="020B0604030504040204" pitchFamily="50" charset="-128"/>
              </a:rPr>
              <a:t>/</a:t>
            </a:r>
            <a:endParaRPr lang="en-US" altLang="zh-CN" sz="1200" dirty="0">
              <a:solidFill>
                <a:prstClr val="black"/>
              </a:solidFill>
              <a:latin typeface="Meiryo UI" panose="020B0604030504040204" pitchFamily="50" charset="-128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black"/>
                </a:solidFill>
                <a:latin typeface="Meiryo UI" panose="020B0604030504040204" pitchFamily="50" charset="-128"/>
              </a:rPr>
              <a:t>作业员</a:t>
            </a:r>
            <a:r>
              <a:rPr lang="en-US" altLang="ja-JP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】</a:t>
            </a:r>
            <a:endParaRPr lang="en-US" altLang="ja-JP" sz="12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矩形 1"/>
          <p:cNvSpPr/>
          <p:nvPr userDrawn="1"/>
        </p:nvSpPr>
        <p:spPr bwMode="auto">
          <a:xfrm>
            <a:off x="842481" y="1365302"/>
            <a:ext cx="7920000" cy="1569988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</p:sldLayoutIdLst>
  <p:txStyles>
    <p:titleStyle>
      <a:lvl1pPr algn="l" defTabSz="957580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+mj-lt"/>
          <a:ea typeface="MS PGothic" panose="020B0600070205080204" pitchFamily="50" charset="-128"/>
          <a:cs typeface="+mj-cs"/>
        </a:defRPr>
      </a:lvl1pPr>
      <a:lvl2pPr algn="l" defTabSz="957580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MS PGothic" panose="020B0600070205080204" pitchFamily="50" charset="-128"/>
        </a:defRPr>
      </a:lvl2pPr>
      <a:lvl3pPr algn="l" defTabSz="957580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MS PGothic" panose="020B0600070205080204" pitchFamily="50" charset="-128"/>
        </a:defRPr>
      </a:lvl3pPr>
      <a:lvl4pPr algn="l" defTabSz="957580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MS PGothic" panose="020B0600070205080204" pitchFamily="50" charset="-128"/>
        </a:defRPr>
      </a:lvl4pPr>
      <a:lvl5pPr algn="l" defTabSz="957580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MS PGothic" panose="020B0600070205080204" pitchFamily="50" charset="-128"/>
        </a:defRPr>
      </a:lvl5pPr>
      <a:lvl6pPr marL="457200" algn="l" defTabSz="957580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MS PGothic" panose="020B0600070205080204" pitchFamily="50" charset="-128"/>
        </a:defRPr>
      </a:lvl6pPr>
      <a:lvl7pPr marL="914400" algn="l" defTabSz="957580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MS PGothic" panose="020B0600070205080204" pitchFamily="50" charset="-128"/>
        </a:defRPr>
      </a:lvl7pPr>
      <a:lvl8pPr marL="1371600" algn="l" defTabSz="957580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MS PGothic" panose="020B0600070205080204" pitchFamily="50" charset="-128"/>
        </a:defRPr>
      </a:lvl8pPr>
      <a:lvl9pPr marL="1828800" algn="l" defTabSz="957580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MS PGothic" panose="020B0600070205080204" pitchFamily="50" charset="-128"/>
        </a:defRPr>
      </a:lvl9pPr>
    </p:titleStyle>
    <p:bodyStyle>
      <a:lvl1pPr marL="300355" indent="-300355" algn="l" defTabSz="957580" rtl="0" eaLnBrk="0" fontAlgn="base" hangingPunct="0">
        <a:spcBef>
          <a:spcPct val="0"/>
        </a:spcBef>
        <a:spcAft>
          <a:spcPct val="25000"/>
        </a:spcAft>
        <a:buChar char="•"/>
        <a:defRPr kumimoji="1" sz="2500" b="1">
          <a:solidFill>
            <a:schemeClr val="tx1"/>
          </a:solidFill>
          <a:latin typeface="+mn-lt"/>
          <a:ea typeface="MS PGothic" panose="020B0600070205080204" pitchFamily="50" charset="-128"/>
          <a:cs typeface="+mn-cs"/>
        </a:defRPr>
      </a:lvl1pPr>
      <a:lvl2pPr marL="600075" indent="-297180" algn="l" defTabSz="957580" rtl="0" eaLnBrk="0" fontAlgn="base" hangingPunct="0">
        <a:spcBef>
          <a:spcPct val="0"/>
        </a:spcBef>
        <a:spcAft>
          <a:spcPct val="25000"/>
        </a:spcAft>
        <a:buChar char="–"/>
        <a:defRPr kumimoji="1" sz="2100">
          <a:solidFill>
            <a:schemeClr val="tx1"/>
          </a:solidFill>
          <a:latin typeface="+mn-lt"/>
          <a:ea typeface="MS PGothic" panose="020B0600070205080204" pitchFamily="50" charset="-128"/>
        </a:defRPr>
      </a:lvl2pPr>
      <a:lvl3pPr marL="898525" indent="-297180" algn="l" defTabSz="957580" rtl="0" eaLnBrk="0" fontAlgn="base" hangingPunct="0">
        <a:spcBef>
          <a:spcPct val="0"/>
        </a:spcBef>
        <a:spcAft>
          <a:spcPct val="25000"/>
        </a:spcAft>
        <a:buFont typeface="Helvetica" pitchFamily="1" charset="0"/>
        <a:buChar char="•"/>
        <a:defRPr kumimoji="1" sz="2100">
          <a:solidFill>
            <a:schemeClr val="tx1"/>
          </a:solidFill>
          <a:latin typeface="+mn-lt"/>
          <a:ea typeface="MS PGothic" panose="020B0600070205080204" pitchFamily="50" charset="-128"/>
        </a:defRPr>
      </a:lvl3pPr>
      <a:lvl4pPr marL="1192530" indent="-292100" algn="l" defTabSz="957580" rtl="0" eaLnBrk="0" fontAlgn="base" hangingPunct="0">
        <a:spcBef>
          <a:spcPct val="0"/>
        </a:spcBef>
        <a:spcAft>
          <a:spcPct val="25000"/>
        </a:spcAft>
        <a:buChar char="–"/>
        <a:defRPr kumimoji="1" sz="2100">
          <a:solidFill>
            <a:schemeClr val="tx1"/>
          </a:solidFill>
          <a:latin typeface="+mn-lt"/>
          <a:ea typeface="MS PGothic" panose="020B0600070205080204" pitchFamily="50" charset="-128"/>
        </a:defRPr>
      </a:lvl4pPr>
      <a:lvl5pPr marL="1492250" indent="-297180" algn="l" defTabSz="957580" rtl="0" eaLnBrk="0" fontAlgn="base" hangingPunct="0">
        <a:spcBef>
          <a:spcPct val="0"/>
        </a:spcBef>
        <a:spcAft>
          <a:spcPct val="25000"/>
        </a:spcAft>
        <a:buChar char="•"/>
        <a:defRPr kumimoji="1" sz="2100">
          <a:solidFill>
            <a:schemeClr val="tx1"/>
          </a:solidFill>
          <a:latin typeface="+mn-lt"/>
          <a:ea typeface="MS PGothic" panose="020B0600070205080204" pitchFamily="50" charset="-128"/>
        </a:defRPr>
      </a:lvl5pPr>
      <a:lvl6pPr marL="1949450" indent="-297180" algn="l" defTabSz="957580" rtl="0" fontAlgn="base">
        <a:spcBef>
          <a:spcPct val="0"/>
        </a:spcBef>
        <a:spcAft>
          <a:spcPct val="2500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6pPr>
      <a:lvl7pPr marL="2406650" indent="-297180" algn="l" defTabSz="957580" rtl="0" fontAlgn="base">
        <a:spcBef>
          <a:spcPct val="0"/>
        </a:spcBef>
        <a:spcAft>
          <a:spcPct val="2500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7pPr>
      <a:lvl8pPr marL="2863850" indent="-297180" algn="l" defTabSz="957580" rtl="0" fontAlgn="base">
        <a:spcBef>
          <a:spcPct val="0"/>
        </a:spcBef>
        <a:spcAft>
          <a:spcPct val="2500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8pPr>
      <a:lvl9pPr marL="3321050" indent="-297180" algn="l" defTabSz="957580" rtl="0" fontAlgn="base">
        <a:spcBef>
          <a:spcPct val="0"/>
        </a:spcBef>
        <a:spcAft>
          <a:spcPct val="2500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7825" y="0"/>
            <a:ext cx="8385175" cy="62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/>
          <a:lstStyle/>
          <a:p>
            <a:pPr lvl="0"/>
            <a:endParaRPr lang="ja-JP" altLang="en-US"/>
          </a:p>
        </p:txBody>
      </p:sp>
      <p:sp>
        <p:nvSpPr>
          <p:cNvPr id="1027" name="Line 3"/>
          <p:cNvSpPr>
            <a:spLocks noChangeShapeType="1"/>
          </p:cNvSpPr>
          <p:nvPr/>
        </p:nvSpPr>
        <p:spPr bwMode="auto">
          <a:xfrm>
            <a:off x="381000" y="692150"/>
            <a:ext cx="83820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ja-JP" altLang="en-US" sz="1200">
              <a:solidFill>
                <a:srgbClr val="000000"/>
              </a:solidFill>
            </a:endParaRPr>
          </a:p>
        </p:txBody>
      </p:sp>
      <p:sp>
        <p:nvSpPr>
          <p:cNvPr id="1029" name="Line 5"/>
          <p:cNvSpPr>
            <a:spLocks noChangeShapeType="1"/>
          </p:cNvSpPr>
          <p:nvPr userDrawn="1"/>
        </p:nvSpPr>
        <p:spPr bwMode="auto">
          <a:xfrm>
            <a:off x="381000" y="692150"/>
            <a:ext cx="83820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ja-JP" altLang="en-US" sz="1200">
              <a:solidFill>
                <a:srgbClr val="000000"/>
              </a:solidFill>
            </a:endParaRPr>
          </a:p>
        </p:txBody>
      </p:sp>
      <p:sp>
        <p:nvSpPr>
          <p:cNvPr id="1034" name="Rectangle 61"/>
          <p:cNvSpPr>
            <a:spLocks noChangeArrowheads="1"/>
          </p:cNvSpPr>
          <p:nvPr userDrawn="1"/>
        </p:nvSpPr>
        <p:spPr bwMode="auto">
          <a:xfrm>
            <a:off x="4268788" y="6354763"/>
            <a:ext cx="57785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957580" eaLnBrk="0" hangingPunct="0">
              <a:tabLst>
                <a:tab pos="594995" algn="ctr"/>
                <a:tab pos="898525" algn="l"/>
                <a:tab pos="1141095" algn="l"/>
              </a:tabLst>
              <a:defRPr kumimoji="1" sz="1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  <a:lvl2pPr marL="742950" indent="-285750" defTabSz="957580" eaLnBrk="0" hangingPunct="0">
              <a:tabLst>
                <a:tab pos="594995" algn="ctr"/>
                <a:tab pos="898525" algn="l"/>
                <a:tab pos="1141095" algn="l"/>
              </a:tabLst>
              <a:defRPr kumimoji="1" sz="1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2pPr>
            <a:lvl3pPr marL="1143000" indent="-228600" defTabSz="957580" eaLnBrk="0" hangingPunct="0">
              <a:tabLst>
                <a:tab pos="594995" algn="ctr"/>
                <a:tab pos="898525" algn="l"/>
                <a:tab pos="1141095" algn="l"/>
              </a:tabLst>
              <a:defRPr kumimoji="1" sz="1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3pPr>
            <a:lvl4pPr marL="1600200" indent="-228600" defTabSz="957580" eaLnBrk="0" hangingPunct="0">
              <a:tabLst>
                <a:tab pos="594995" algn="ctr"/>
                <a:tab pos="898525" algn="l"/>
                <a:tab pos="1141095" algn="l"/>
              </a:tabLst>
              <a:defRPr kumimoji="1" sz="1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4pPr>
            <a:lvl5pPr marL="2057400" indent="-228600" defTabSz="957580" eaLnBrk="0" hangingPunct="0">
              <a:tabLst>
                <a:tab pos="594995" algn="ctr"/>
                <a:tab pos="898525" algn="l"/>
                <a:tab pos="1141095" algn="l"/>
              </a:tabLst>
              <a:defRPr kumimoji="1" sz="1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5pPr>
            <a:lvl6pPr marL="2514600" indent="-228600" algn="ctr" defTabSz="957580" eaLnBrk="0" fontAlgn="base" hangingPunct="0">
              <a:spcBef>
                <a:spcPct val="0"/>
              </a:spcBef>
              <a:spcAft>
                <a:spcPct val="0"/>
              </a:spcAft>
              <a:tabLst>
                <a:tab pos="594995" algn="ctr"/>
                <a:tab pos="898525" algn="l"/>
                <a:tab pos="1141095" algn="l"/>
              </a:tabLst>
              <a:defRPr kumimoji="1" sz="1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6pPr>
            <a:lvl7pPr marL="2971800" indent="-228600" algn="ctr" defTabSz="957580" eaLnBrk="0" fontAlgn="base" hangingPunct="0">
              <a:spcBef>
                <a:spcPct val="0"/>
              </a:spcBef>
              <a:spcAft>
                <a:spcPct val="0"/>
              </a:spcAft>
              <a:tabLst>
                <a:tab pos="594995" algn="ctr"/>
                <a:tab pos="898525" algn="l"/>
                <a:tab pos="1141095" algn="l"/>
              </a:tabLst>
              <a:defRPr kumimoji="1" sz="1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7pPr>
            <a:lvl8pPr marL="3429000" indent="-228600" algn="ctr" defTabSz="957580" eaLnBrk="0" fontAlgn="base" hangingPunct="0">
              <a:spcBef>
                <a:spcPct val="0"/>
              </a:spcBef>
              <a:spcAft>
                <a:spcPct val="0"/>
              </a:spcAft>
              <a:tabLst>
                <a:tab pos="594995" algn="ctr"/>
                <a:tab pos="898525" algn="l"/>
                <a:tab pos="1141095" algn="l"/>
              </a:tabLst>
              <a:defRPr kumimoji="1" sz="1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8pPr>
            <a:lvl9pPr marL="3886200" indent="-228600" algn="ctr" defTabSz="957580" eaLnBrk="0" fontAlgn="base" hangingPunct="0">
              <a:spcBef>
                <a:spcPct val="0"/>
              </a:spcBef>
              <a:spcAft>
                <a:spcPct val="0"/>
              </a:spcAft>
              <a:tabLst>
                <a:tab pos="594995" algn="ctr"/>
                <a:tab pos="898525" algn="l"/>
                <a:tab pos="1141095" algn="l"/>
              </a:tabLst>
              <a:defRPr kumimoji="1" sz="1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9pPr>
          </a:lstStyle>
          <a:p>
            <a:pPr>
              <a:defRPr/>
            </a:pPr>
            <a:fld id="{75AF1EE3-63E9-4F52-9692-9D755CEB35EC}" type="slidenum">
              <a:rPr kumimoji="0" lang="ja-JP" altLang="en-US" sz="1300" smtClean="0">
                <a:solidFill>
                  <a:srgbClr val="000000"/>
                </a:solidFill>
              </a:rPr>
            </a:fld>
            <a:endParaRPr kumimoji="0" lang="en-US" altLang="ja-JP" sz="1300">
              <a:solidFill>
                <a:srgbClr val="000000"/>
              </a:solidFill>
            </a:endParaRPr>
          </a:p>
        </p:txBody>
      </p:sp>
      <p:sp>
        <p:nvSpPr>
          <p:cNvPr id="19" name="正方形/長方形 18"/>
          <p:cNvSpPr/>
          <p:nvPr userDrawn="1"/>
        </p:nvSpPr>
        <p:spPr>
          <a:xfrm>
            <a:off x="842645" y="3000375"/>
            <a:ext cx="7919720" cy="1715770"/>
          </a:xfrm>
          <a:prstGeom prst="rect">
            <a:avLst/>
          </a:prstGeom>
          <a:solidFill>
            <a:srgbClr val="FFFFCC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1800" kern="0">
              <a:solidFill>
                <a:prstClr val="white"/>
              </a:solidFill>
              <a:latin typeface="Calibri" panose="020F0502020204030204"/>
              <a:ea typeface="MS PGothic" panose="020B0600070205080204" pitchFamily="50" charset="-128"/>
            </a:endParaRPr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31117" y="3559438"/>
            <a:ext cx="80962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【AGV】</a:t>
            </a:r>
            <a:endParaRPr lang="en-US" altLang="ja-JP" sz="12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テキスト ボックス 21"/>
          <p:cNvSpPr txBox="1"/>
          <p:nvPr userDrawn="1"/>
        </p:nvSpPr>
        <p:spPr>
          <a:xfrm>
            <a:off x="31117" y="1936387"/>
            <a:ext cx="7080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【</a:t>
            </a:r>
            <a:r>
              <a:rPr lang="zh-CN" altLang="en-US" sz="1200" dirty="0">
                <a:solidFill>
                  <a:schemeClr val="tx1"/>
                </a:solidFill>
                <a:latin typeface="Meiryo UI" panose="020B0604030504040204" pitchFamily="50" charset="-128"/>
              </a:rPr>
              <a:t>仓库</a:t>
            </a:r>
            <a:r>
              <a:rPr lang="en-US" altLang="zh-CN" sz="1200" dirty="0">
                <a:solidFill>
                  <a:schemeClr val="tx1"/>
                </a:solidFill>
                <a:latin typeface="Meiryo UI" panose="020B0604030504040204" pitchFamily="50" charset="-128"/>
              </a:rPr>
              <a:t>/</a:t>
            </a:r>
            <a:endParaRPr lang="en-US" altLang="zh-CN" sz="1200" dirty="0">
              <a:solidFill>
                <a:schemeClr val="tx1"/>
              </a:solidFill>
              <a:latin typeface="Meiryo UI" panose="020B0604030504040204" pitchFamily="50" charset="-128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WMS】</a:t>
            </a:r>
            <a:endParaRPr lang="en-US" altLang="ja-JP" sz="12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/>
          <p:cNvSpPr/>
          <p:nvPr userDrawn="1"/>
        </p:nvSpPr>
        <p:spPr>
          <a:xfrm>
            <a:off x="842645" y="4782185"/>
            <a:ext cx="7919720" cy="1341120"/>
          </a:xfrm>
          <a:prstGeom prst="rect">
            <a:avLst/>
          </a:prstGeom>
          <a:solidFill>
            <a:srgbClr val="F8F8F8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1800" kern="0">
              <a:solidFill>
                <a:prstClr val="white"/>
              </a:solidFill>
              <a:latin typeface="Calibri" panose="020F0502020204030204"/>
              <a:ea typeface="MS PGothic" panose="020B0600070205080204" pitchFamily="50" charset="-128"/>
            </a:endParaRPr>
          </a:p>
        </p:txBody>
      </p:sp>
      <p:sp>
        <p:nvSpPr>
          <p:cNvPr id="30" name="テキスト ボックス 29"/>
          <p:cNvSpPr txBox="1"/>
          <p:nvPr userDrawn="1"/>
        </p:nvSpPr>
        <p:spPr>
          <a:xfrm>
            <a:off x="31117" y="5231378"/>
            <a:ext cx="792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【</a:t>
            </a:r>
            <a:r>
              <a:rPr lang="zh-CN" altLang="en-US" sz="1200" dirty="0">
                <a:solidFill>
                  <a:prstClr val="black"/>
                </a:solidFill>
                <a:latin typeface="Meiryo UI" panose="020B0604030504040204" pitchFamily="50" charset="-128"/>
              </a:rPr>
              <a:t>柔性</a:t>
            </a:r>
            <a:endParaRPr lang="zh-CN" altLang="en-US" sz="1200" dirty="0">
              <a:solidFill>
                <a:prstClr val="black"/>
              </a:solidFill>
              <a:latin typeface="Meiryo UI" panose="020B0604030504040204" pitchFamily="50" charset="-128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black"/>
                </a:solidFill>
                <a:latin typeface="Meiryo UI" panose="020B0604030504040204" pitchFamily="50" charset="-128"/>
              </a:rPr>
              <a:t>生产线</a:t>
            </a:r>
            <a:r>
              <a:rPr lang="en-US" altLang="zh-CN" sz="1200" dirty="0">
                <a:solidFill>
                  <a:prstClr val="black"/>
                </a:solidFill>
                <a:latin typeface="Meiryo UI" panose="020B0604030504040204" pitchFamily="50" charset="-128"/>
              </a:rPr>
              <a:t>/</a:t>
            </a:r>
            <a:endParaRPr lang="en-US" altLang="zh-CN" sz="1200" dirty="0">
              <a:solidFill>
                <a:prstClr val="black"/>
              </a:solidFill>
              <a:latin typeface="Meiryo UI" panose="020B0604030504040204" pitchFamily="50" charset="-128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black"/>
                </a:solidFill>
                <a:latin typeface="Meiryo UI" panose="020B0604030504040204" pitchFamily="50" charset="-128"/>
              </a:rPr>
              <a:t>作业员</a:t>
            </a:r>
            <a:r>
              <a:rPr lang="en-US" altLang="ja-JP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】</a:t>
            </a:r>
            <a:endParaRPr lang="en-US" altLang="ja-JP" sz="12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矩形 1"/>
          <p:cNvSpPr/>
          <p:nvPr userDrawn="1"/>
        </p:nvSpPr>
        <p:spPr bwMode="auto">
          <a:xfrm>
            <a:off x="842481" y="1365302"/>
            <a:ext cx="7920000" cy="1569988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</p:sldLayoutIdLst>
  <p:txStyles>
    <p:titleStyle>
      <a:lvl1pPr algn="l" defTabSz="957580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+mj-lt"/>
          <a:ea typeface="MS PGothic" panose="020B0600070205080204" pitchFamily="50" charset="-128"/>
          <a:cs typeface="+mj-cs"/>
        </a:defRPr>
      </a:lvl1pPr>
      <a:lvl2pPr algn="l" defTabSz="957580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MS PGothic" panose="020B0600070205080204" pitchFamily="50" charset="-128"/>
        </a:defRPr>
      </a:lvl2pPr>
      <a:lvl3pPr algn="l" defTabSz="957580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MS PGothic" panose="020B0600070205080204" pitchFamily="50" charset="-128"/>
        </a:defRPr>
      </a:lvl3pPr>
      <a:lvl4pPr algn="l" defTabSz="957580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MS PGothic" panose="020B0600070205080204" pitchFamily="50" charset="-128"/>
        </a:defRPr>
      </a:lvl4pPr>
      <a:lvl5pPr algn="l" defTabSz="957580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MS PGothic" panose="020B0600070205080204" pitchFamily="50" charset="-128"/>
        </a:defRPr>
      </a:lvl5pPr>
      <a:lvl6pPr marL="457200" algn="l" defTabSz="957580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MS PGothic" panose="020B0600070205080204" pitchFamily="50" charset="-128"/>
        </a:defRPr>
      </a:lvl6pPr>
      <a:lvl7pPr marL="914400" algn="l" defTabSz="957580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MS PGothic" panose="020B0600070205080204" pitchFamily="50" charset="-128"/>
        </a:defRPr>
      </a:lvl7pPr>
      <a:lvl8pPr marL="1371600" algn="l" defTabSz="957580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MS PGothic" panose="020B0600070205080204" pitchFamily="50" charset="-128"/>
        </a:defRPr>
      </a:lvl8pPr>
      <a:lvl9pPr marL="1828800" algn="l" defTabSz="957580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MS PGothic" panose="020B0600070205080204" pitchFamily="50" charset="-128"/>
        </a:defRPr>
      </a:lvl9pPr>
    </p:titleStyle>
    <p:bodyStyle>
      <a:lvl1pPr marL="300355" indent="-300355" algn="l" defTabSz="957580" rtl="0" eaLnBrk="0" fontAlgn="base" hangingPunct="0">
        <a:spcBef>
          <a:spcPct val="0"/>
        </a:spcBef>
        <a:spcAft>
          <a:spcPct val="25000"/>
        </a:spcAft>
        <a:buChar char="•"/>
        <a:defRPr kumimoji="1" sz="2500" b="1">
          <a:solidFill>
            <a:schemeClr val="tx1"/>
          </a:solidFill>
          <a:latin typeface="+mn-lt"/>
          <a:ea typeface="MS PGothic" panose="020B0600070205080204" pitchFamily="50" charset="-128"/>
          <a:cs typeface="+mn-cs"/>
        </a:defRPr>
      </a:lvl1pPr>
      <a:lvl2pPr marL="600075" indent="-297180" algn="l" defTabSz="957580" rtl="0" eaLnBrk="0" fontAlgn="base" hangingPunct="0">
        <a:spcBef>
          <a:spcPct val="0"/>
        </a:spcBef>
        <a:spcAft>
          <a:spcPct val="25000"/>
        </a:spcAft>
        <a:buChar char="–"/>
        <a:defRPr kumimoji="1" sz="2100">
          <a:solidFill>
            <a:schemeClr val="tx1"/>
          </a:solidFill>
          <a:latin typeface="+mn-lt"/>
          <a:ea typeface="MS PGothic" panose="020B0600070205080204" pitchFamily="50" charset="-128"/>
        </a:defRPr>
      </a:lvl2pPr>
      <a:lvl3pPr marL="898525" indent="-297180" algn="l" defTabSz="957580" rtl="0" eaLnBrk="0" fontAlgn="base" hangingPunct="0">
        <a:spcBef>
          <a:spcPct val="0"/>
        </a:spcBef>
        <a:spcAft>
          <a:spcPct val="25000"/>
        </a:spcAft>
        <a:buFont typeface="Helvetica" pitchFamily="1" charset="0"/>
        <a:buChar char="•"/>
        <a:defRPr kumimoji="1" sz="2100">
          <a:solidFill>
            <a:schemeClr val="tx1"/>
          </a:solidFill>
          <a:latin typeface="+mn-lt"/>
          <a:ea typeface="MS PGothic" panose="020B0600070205080204" pitchFamily="50" charset="-128"/>
        </a:defRPr>
      </a:lvl3pPr>
      <a:lvl4pPr marL="1192530" indent="-292100" algn="l" defTabSz="957580" rtl="0" eaLnBrk="0" fontAlgn="base" hangingPunct="0">
        <a:spcBef>
          <a:spcPct val="0"/>
        </a:spcBef>
        <a:spcAft>
          <a:spcPct val="25000"/>
        </a:spcAft>
        <a:buChar char="–"/>
        <a:defRPr kumimoji="1" sz="2100">
          <a:solidFill>
            <a:schemeClr val="tx1"/>
          </a:solidFill>
          <a:latin typeface="+mn-lt"/>
          <a:ea typeface="MS PGothic" panose="020B0600070205080204" pitchFamily="50" charset="-128"/>
        </a:defRPr>
      </a:lvl4pPr>
      <a:lvl5pPr marL="1492250" indent="-297180" algn="l" defTabSz="957580" rtl="0" eaLnBrk="0" fontAlgn="base" hangingPunct="0">
        <a:spcBef>
          <a:spcPct val="0"/>
        </a:spcBef>
        <a:spcAft>
          <a:spcPct val="25000"/>
        </a:spcAft>
        <a:buChar char="•"/>
        <a:defRPr kumimoji="1" sz="2100">
          <a:solidFill>
            <a:schemeClr val="tx1"/>
          </a:solidFill>
          <a:latin typeface="+mn-lt"/>
          <a:ea typeface="MS PGothic" panose="020B0600070205080204" pitchFamily="50" charset="-128"/>
        </a:defRPr>
      </a:lvl5pPr>
      <a:lvl6pPr marL="1949450" indent="-297180" algn="l" defTabSz="957580" rtl="0" fontAlgn="base">
        <a:spcBef>
          <a:spcPct val="0"/>
        </a:spcBef>
        <a:spcAft>
          <a:spcPct val="2500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6pPr>
      <a:lvl7pPr marL="2406650" indent="-297180" algn="l" defTabSz="957580" rtl="0" fontAlgn="base">
        <a:spcBef>
          <a:spcPct val="0"/>
        </a:spcBef>
        <a:spcAft>
          <a:spcPct val="2500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7pPr>
      <a:lvl8pPr marL="2863850" indent="-297180" algn="l" defTabSz="957580" rtl="0" fontAlgn="base">
        <a:spcBef>
          <a:spcPct val="0"/>
        </a:spcBef>
        <a:spcAft>
          <a:spcPct val="2500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8pPr>
      <a:lvl9pPr marL="3321050" indent="-297180" algn="l" defTabSz="957580" rtl="0" fontAlgn="base">
        <a:spcBef>
          <a:spcPct val="0"/>
        </a:spcBef>
        <a:spcAft>
          <a:spcPct val="2500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215900" y="4375150"/>
            <a:ext cx="8712200" cy="659130"/>
          </a:xfrm>
        </p:spPr>
        <p:txBody>
          <a:bodyPr/>
          <a:lstStyle/>
          <a:p>
            <a:r>
              <a:rPr lang="zh-CN" altLang="en-US" dirty="0"/>
              <a:t>技术方案描述</a:t>
            </a:r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215900" y="3968750"/>
            <a:ext cx="8712200" cy="167640"/>
          </a:xfrm>
        </p:spPr>
        <p:txBody>
          <a:bodyPr/>
          <a:lstStyle/>
          <a:p>
            <a:r>
              <a:rPr lang="en-US" altLang="zh-CN" dirty="0"/>
              <a:t>2019-08-28 </a:t>
            </a:r>
            <a:r>
              <a:rPr lang="zh-CN" altLang="en-US" dirty="0"/>
              <a:t>上海悦合自动化技术有限公司</a:t>
            </a:r>
            <a:endParaRPr lang="zh-CN" altLang="en-US" dirty="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系统功能流程图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328" y="4632665"/>
            <a:ext cx="8467344" cy="1562669"/>
          </a:xfrm>
        </p:spPr>
        <p:txBody>
          <a:bodyPr/>
          <a:lstStyle/>
          <a:p>
            <a:pPr fontAlgn="base">
              <a:spcBef>
                <a:spcPts val="1100"/>
              </a:spcBef>
              <a:spcAft>
                <a:spcPct val="0"/>
              </a:spcAft>
              <a:buNone/>
            </a:pPr>
            <a:r>
              <a:rPr lang="zh-CN" altLang="en-US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详细流程需和贵司详细讨论决定。</a:t>
            </a:r>
            <a:endParaRPr lang="zh-CN" altLang="en-US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spcBef>
                <a:spcPts val="1100"/>
              </a:spcBef>
              <a:spcAft>
                <a:spcPct val="0"/>
              </a:spcAft>
              <a:buNone/>
            </a:pPr>
            <a:r>
              <a:rPr lang="zh-CN" altLang="en-US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以</a:t>
            </a:r>
            <a:r>
              <a:rPr lang="zh-CN" altLang="zh-CN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上为</a:t>
            </a:r>
            <a:r>
              <a:rPr lang="zh-CN" altLang="en-US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举例说明，详细流程可以根据实际扩展。</a:t>
            </a:r>
            <a:endParaRPr lang="zh-CN" altLang="en-US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86" name="表 3"/>
          <p:cNvGraphicFramePr>
            <a:graphicFrameLocks noGrp="1"/>
          </p:cNvGraphicFramePr>
          <p:nvPr/>
        </p:nvGraphicFramePr>
        <p:xfrm>
          <a:off x="827584" y="1444000"/>
          <a:ext cx="7308215" cy="3038365"/>
        </p:xfrm>
        <a:graphic>
          <a:graphicData uri="http://schemas.openxmlformats.org/drawingml/2006/table">
            <a:tbl>
              <a:tblPr/>
              <a:tblGrid>
                <a:gridCol w="859155"/>
                <a:gridCol w="1603375"/>
                <a:gridCol w="3594100"/>
                <a:gridCol w="1251585"/>
              </a:tblGrid>
              <a:tr h="127674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大分</a:t>
                      </a:r>
                      <a:r>
                        <a:rPr lang="zh-CN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类</a:t>
                      </a:r>
                      <a:endParaRPr lang="zh-CN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小分類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同一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 marL="7697" marR="7697" marT="76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2936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1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柔性生产线</a:t>
                      </a:r>
                      <a:endParaRPr lang="zh-CN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工位呼叫送料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-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 marL="7697" marR="7697" marT="76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6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2</a:t>
                      </a:r>
                      <a:endParaRPr lang="en-US" altLang="ja-JP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ja-JP" sz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  <a:sym typeface="+mn-ea"/>
                        </a:rPr>
                        <a:t>柔性生产线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工位装配完成</a:t>
                      </a:r>
                      <a:endParaRPr lang="zh-CN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-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 marL="7697" marR="7697" marT="76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6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3</a:t>
                      </a:r>
                      <a:endParaRPr lang="en-US" altLang="ja-JP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ja-JP" sz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  <a:sym typeface="+mn-ea"/>
                        </a:rPr>
                        <a:t>柔性生产线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更换工艺</a:t>
                      </a:r>
                      <a:endParaRPr lang="zh-CN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-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 marL="7697" marR="7697" marT="76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6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4</a:t>
                      </a:r>
                      <a:endParaRPr lang="en-US" altLang="ja-JP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仓库</a:t>
                      </a:r>
                      <a:endParaRPr lang="zh-CN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仓库初始化，重新备料</a:t>
                      </a:r>
                      <a:endParaRPr lang="zh-CN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-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 marL="7697" marR="7697" marT="76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6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5</a:t>
                      </a:r>
                      <a:endParaRPr lang="en-US" altLang="ja-JP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仓库</a:t>
                      </a:r>
                      <a:endParaRPr lang="zh-CN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仓库直接发料到工位</a:t>
                      </a:r>
                      <a:endParaRPr lang="zh-CN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-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 marL="7697" marR="7697" marT="76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6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6</a:t>
                      </a:r>
                      <a:endParaRPr lang="en-US" altLang="ja-JP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仓库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仓库手工修改库存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eiryo UI" panose="020B0604030504040204" pitchFamily="50" charset="-128"/>
                        </a:rPr>
                        <a:t>-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eiryo UI" panose="020B0604030504040204" pitchFamily="50" charset="-128"/>
                      </a:endParaRPr>
                    </a:p>
                  </a:txBody>
                  <a:tcPr marL="7697" marR="7697" marT="76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2"/>
          <p:cNvSpPr>
            <a:spLocks noGrp="1"/>
          </p:cNvSpPr>
          <p:nvPr>
            <p:ph type="title" idx="4294967295"/>
          </p:nvPr>
        </p:nvSpPr>
        <p:spPr>
          <a:xfrm>
            <a:off x="365760" y="88245"/>
            <a:ext cx="8334104" cy="620713"/>
          </a:xfrm>
          <a:prstGeom prst="rect">
            <a:avLst/>
          </a:prstGeom>
        </p:spPr>
        <p:txBody>
          <a:bodyPr wrap="none" anchor="ctr"/>
          <a:lstStyle/>
          <a:p>
            <a:pPr algn="l" eaLnBrk="1" hangingPunct="1">
              <a:lnSpc>
                <a:spcPct val="110000"/>
              </a:lnSpc>
              <a:spcBef>
                <a:spcPct val="30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1 - </a:t>
            </a:r>
            <a:r>
              <a:rPr lang="zh-CN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  <a:sym typeface="+mn-ea"/>
              </a:rPr>
              <a:t>工位呼叫送料</a:t>
            </a:r>
            <a:endParaRPr lang="ja-JP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 bwMode="auto">
          <a:xfrm>
            <a:off x="850265" y="4806315"/>
            <a:ext cx="558800" cy="13195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eaVert" wrap="square" lIns="91440" tIns="45720" rIns="91440" bIns="45720" numCol="1" rtlCol="0" anchor="ctr" anchorCtr="0" compatLnSpc="1"/>
          <a:lstStyle/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作业员呼叫送料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AGV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2" name="直線矢印コネクタ 34"/>
          <p:cNvCxnSpPr>
            <a:stCxn id="69" idx="3"/>
            <a:endCxn id="38" idx="2"/>
          </p:cNvCxnSpPr>
          <p:nvPr/>
        </p:nvCxnSpPr>
        <p:spPr bwMode="auto">
          <a:xfrm>
            <a:off x="1409065" y="5466080"/>
            <a:ext cx="927735" cy="19685"/>
          </a:xfrm>
          <a:prstGeom prst="bentConnector3">
            <a:avLst>
              <a:gd name="adj1" fmla="val 50034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08" name="角丸四角形 107"/>
          <p:cNvSpPr/>
          <p:nvPr/>
        </p:nvSpPr>
        <p:spPr bwMode="auto">
          <a:xfrm>
            <a:off x="2952115" y="3232150"/>
            <a:ext cx="647700" cy="83693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r>
              <a:rPr lang="zh-CN" altLang="ja-JP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从当前位置</a:t>
            </a:r>
            <a:endParaRPr lang="zh-CN" altLang="ja-JP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开始移动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角丸四角形 109"/>
          <p:cNvSpPr/>
          <p:nvPr/>
        </p:nvSpPr>
        <p:spPr bwMode="auto">
          <a:xfrm>
            <a:off x="4307840" y="5201285"/>
            <a:ext cx="749300" cy="568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r>
              <a:rPr lang="zh-CN" altLang="ja-JP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带货移动结束，</a:t>
            </a:r>
            <a:endParaRPr lang="zh-CN" altLang="ja-JP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ja-JP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回到需要</a:t>
            </a:r>
            <a:endParaRPr lang="zh-CN" altLang="ja-JP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ja-JP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到达的站位点</a:t>
            </a:r>
            <a:endParaRPr lang="en-US" altLang="ja-JP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対角する 2 つの角を切り取った四角形 37"/>
          <p:cNvSpPr/>
          <p:nvPr/>
        </p:nvSpPr>
        <p:spPr bwMode="auto">
          <a:xfrm>
            <a:off x="2336800" y="5201285"/>
            <a:ext cx="946150" cy="568960"/>
          </a:xfrm>
          <a:prstGeom prst="snip2DiagRect">
            <a:avLst>
              <a:gd name="adj1" fmla="val 0"/>
              <a:gd name="adj2" fmla="val 28833"/>
            </a:avLst>
          </a:prstGeom>
          <a:ln w="952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r>
              <a:rPr 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在当前工位上的触摸屏上操作</a:t>
            </a:r>
            <a:endParaRPr lang="zh-CN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線矢印コネクタ 33"/>
          <p:cNvCxnSpPr>
            <a:stCxn id="110" idx="3"/>
            <a:endCxn id="31" idx="1"/>
          </p:cNvCxnSpPr>
          <p:nvPr/>
        </p:nvCxnSpPr>
        <p:spPr bwMode="auto">
          <a:xfrm>
            <a:off x="5057055" y="5485939"/>
            <a:ext cx="511175" cy="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角丸四角形 50"/>
          <p:cNvSpPr/>
          <p:nvPr/>
        </p:nvSpPr>
        <p:spPr bwMode="auto">
          <a:xfrm>
            <a:off x="2814892" y="4952652"/>
            <a:ext cx="396000" cy="144000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algn="l"/>
            <a:r>
              <a:rPr lang="zh-CN" altLang="en-US" sz="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设定需要到达的站点号</a:t>
            </a:r>
            <a:endParaRPr lang="zh-CN" altLang="en-US" sz="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肘形连接符 7"/>
          <p:cNvCxnSpPr>
            <a:stCxn id="38" idx="3"/>
            <a:endCxn id="108" idx="1"/>
          </p:cNvCxnSpPr>
          <p:nvPr/>
        </p:nvCxnSpPr>
        <p:spPr>
          <a:xfrm rot="16200000">
            <a:off x="2105660" y="4354830"/>
            <a:ext cx="1550670" cy="142240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角丸四角形 107"/>
          <p:cNvSpPr/>
          <p:nvPr/>
        </p:nvSpPr>
        <p:spPr bwMode="auto">
          <a:xfrm>
            <a:off x="2952115" y="1655445"/>
            <a:ext cx="647700" cy="83693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r>
              <a:rPr lang="en-US" alt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AGV</a:t>
            </a:r>
            <a:r>
              <a: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到仓库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对应库位</a:t>
            </a:r>
            <a:endParaRPr lang="en-US" altLang="zh-CN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>
            <a:stCxn id="108" idx="0"/>
            <a:endCxn id="9" idx="2"/>
          </p:cNvCxnSpPr>
          <p:nvPr/>
        </p:nvCxnSpPr>
        <p:spPr>
          <a:xfrm flipV="1">
            <a:off x="3275965" y="2492375"/>
            <a:ext cx="0" cy="739775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1" name="肘形连接符 10"/>
          <p:cNvCxnSpPr>
            <a:stCxn id="9" idx="3"/>
            <a:endCxn id="110" idx="0"/>
          </p:cNvCxnSpPr>
          <p:nvPr/>
        </p:nvCxnSpPr>
        <p:spPr>
          <a:xfrm>
            <a:off x="3599815" y="2073910"/>
            <a:ext cx="1082675" cy="3127375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角丸四角形 109"/>
          <p:cNvSpPr/>
          <p:nvPr/>
        </p:nvSpPr>
        <p:spPr bwMode="auto">
          <a:xfrm>
            <a:off x="5568315" y="5181600"/>
            <a:ext cx="749300" cy="568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r>
              <a:rPr 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作业员</a:t>
            </a:r>
            <a:endParaRPr lang="zh-CN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取下货物</a:t>
            </a:r>
            <a:endParaRPr lang="zh-CN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線矢印コネクタ 33"/>
          <p:cNvCxnSpPr>
            <a:stCxn id="12" idx="3"/>
            <a:endCxn id="16" idx="1"/>
          </p:cNvCxnSpPr>
          <p:nvPr/>
        </p:nvCxnSpPr>
        <p:spPr bwMode="auto">
          <a:xfrm>
            <a:off x="6317615" y="5466080"/>
            <a:ext cx="991235" cy="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角丸四角形 109"/>
          <p:cNvSpPr/>
          <p:nvPr/>
        </p:nvSpPr>
        <p:spPr bwMode="auto">
          <a:xfrm>
            <a:off x="7308850" y="5181600"/>
            <a:ext cx="749300" cy="568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r>
              <a:rPr 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确认送货完成</a:t>
            </a:r>
            <a:endParaRPr lang="zh-CN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角丸四角形 107"/>
          <p:cNvSpPr/>
          <p:nvPr/>
        </p:nvSpPr>
        <p:spPr bwMode="auto">
          <a:xfrm>
            <a:off x="7359650" y="1733550"/>
            <a:ext cx="647700" cy="83693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r>
              <a:rPr lang="en-US" alt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AGV</a:t>
            </a:r>
            <a:r>
              <a: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带着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空料架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回到仓库</a:t>
            </a:r>
            <a:endParaRPr lang="en-US" altLang="zh-CN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箭头连接符 19"/>
          <p:cNvCxnSpPr>
            <a:stCxn id="16" idx="0"/>
          </p:cNvCxnSpPr>
          <p:nvPr/>
        </p:nvCxnSpPr>
        <p:spPr>
          <a:xfrm flipV="1">
            <a:off x="7683500" y="2570480"/>
            <a:ext cx="0" cy="261112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1" name="文本框 20"/>
          <p:cNvSpPr txBox="1"/>
          <p:nvPr/>
        </p:nvSpPr>
        <p:spPr>
          <a:xfrm>
            <a:off x="5682615" y="6116955"/>
            <a:ext cx="1697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？是取下全部货物还是部分货物</a:t>
            </a:r>
            <a:endParaRPr lang="zh-CN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l"/>
            <a:r>
              <a:rPr 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？需要在</a:t>
            </a:r>
            <a:r>
              <a:rPr lang="en-US" alt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WMS</a:t>
            </a:r>
            <a:r>
              <a: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中扣除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？假设是认为要搬回原位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2"/>
          <p:cNvSpPr>
            <a:spLocks noGrp="1"/>
          </p:cNvSpPr>
          <p:nvPr>
            <p:ph type="title" idx="4294967295"/>
          </p:nvPr>
        </p:nvSpPr>
        <p:spPr>
          <a:xfrm>
            <a:off x="365760" y="88245"/>
            <a:ext cx="8334104" cy="620713"/>
          </a:xfrm>
          <a:prstGeom prst="rect">
            <a:avLst/>
          </a:prstGeom>
        </p:spPr>
        <p:txBody>
          <a:bodyPr wrap="none" anchor="ctr"/>
          <a:lstStyle/>
          <a:p>
            <a:pPr algn="l" eaLnBrk="1" hangingPunct="1">
              <a:lnSpc>
                <a:spcPct val="110000"/>
              </a:lnSpc>
              <a:spcBef>
                <a:spcPct val="30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2 - </a:t>
            </a:r>
            <a:r>
              <a:rPr lang="zh-CN" altLang="ja-JP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50" charset="-128"/>
                <a:sym typeface="+mn-ea"/>
              </a:rPr>
              <a:t>工位装配完成</a:t>
            </a:r>
            <a:endParaRPr lang="ja-JP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 bwMode="auto">
          <a:xfrm>
            <a:off x="850265" y="4806315"/>
            <a:ext cx="558800" cy="13195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eaVert" wrap="square" lIns="91440" tIns="45720" rIns="91440" bIns="45720" numCol="1" rtlCol="0" anchor="ctr" anchorCtr="0" compatLnSpc="1"/>
          <a:lstStyle/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作业员装配完成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2" name="直線矢印コネクタ 34"/>
          <p:cNvCxnSpPr>
            <a:stCxn id="69" idx="3"/>
            <a:endCxn id="38" idx="2"/>
          </p:cNvCxnSpPr>
          <p:nvPr/>
        </p:nvCxnSpPr>
        <p:spPr bwMode="auto">
          <a:xfrm flipV="1">
            <a:off x="1409065" y="5410200"/>
            <a:ext cx="592455" cy="55880"/>
          </a:xfrm>
          <a:prstGeom prst="bentConnector3">
            <a:avLst>
              <a:gd name="adj1" fmla="val 50054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08" name="角丸四角形 107"/>
          <p:cNvSpPr/>
          <p:nvPr/>
        </p:nvSpPr>
        <p:spPr bwMode="auto">
          <a:xfrm>
            <a:off x="2952115" y="3232150"/>
            <a:ext cx="1593850" cy="836930"/>
          </a:xfrm>
          <a:prstGeom prst="diamon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r>
              <a:rPr lang="zh-CN" altLang="ja-JP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所有工位都已确认？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角丸四角形 109"/>
          <p:cNvSpPr/>
          <p:nvPr/>
        </p:nvSpPr>
        <p:spPr bwMode="auto">
          <a:xfrm>
            <a:off x="5408295" y="5126355"/>
            <a:ext cx="1207135" cy="568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r>
              <a:rPr 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所有车同时开始移动，</a:t>
            </a:r>
            <a:endParaRPr lang="zh-CN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到对应的下一个工位停止</a:t>
            </a:r>
            <a:endParaRPr lang="zh-CN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対角する 2 つの角を切り取った四角形 37"/>
          <p:cNvSpPr/>
          <p:nvPr/>
        </p:nvSpPr>
        <p:spPr bwMode="auto">
          <a:xfrm>
            <a:off x="2001520" y="5125720"/>
            <a:ext cx="1242695" cy="568960"/>
          </a:xfrm>
          <a:prstGeom prst="snip2DiagRect">
            <a:avLst>
              <a:gd name="adj1" fmla="val 0"/>
              <a:gd name="adj2" fmla="val 28833"/>
            </a:avLst>
          </a:prstGeom>
          <a:ln w="952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r>
              <a:rPr 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在当前工位上的触摸屏上操作， 确认当前装配任务完成</a:t>
            </a:r>
            <a:endParaRPr lang="zh-CN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肘形连接符 7"/>
          <p:cNvCxnSpPr>
            <a:stCxn id="38" idx="3"/>
            <a:endCxn id="108" idx="1"/>
          </p:cNvCxnSpPr>
          <p:nvPr/>
        </p:nvCxnSpPr>
        <p:spPr>
          <a:xfrm rot="16200000">
            <a:off x="2050098" y="4223703"/>
            <a:ext cx="1475105" cy="328930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1" name="肘形连接符 10"/>
          <p:cNvCxnSpPr>
            <a:stCxn id="108" idx="3"/>
            <a:endCxn id="110" idx="0"/>
          </p:cNvCxnSpPr>
          <p:nvPr/>
        </p:nvCxnSpPr>
        <p:spPr>
          <a:xfrm>
            <a:off x="4545965" y="3650615"/>
            <a:ext cx="1466215" cy="1475740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文本框 2"/>
          <p:cNvSpPr txBox="1"/>
          <p:nvPr/>
        </p:nvSpPr>
        <p:spPr>
          <a:xfrm>
            <a:off x="4545965" y="3372485"/>
            <a:ext cx="169799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Y</a:t>
            </a:r>
            <a:endParaRPr lang="en-US" sz="80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cxnSp>
        <p:nvCxnSpPr>
          <p:cNvPr id="4" name="肘形连接符 3"/>
          <p:cNvCxnSpPr/>
          <p:nvPr/>
        </p:nvCxnSpPr>
        <p:spPr>
          <a:xfrm rot="10800000" flipV="1">
            <a:off x="2627630" y="4068445"/>
            <a:ext cx="1163320" cy="367665"/>
          </a:xfrm>
          <a:prstGeom prst="bentConnector3">
            <a:avLst>
              <a:gd name="adj1" fmla="val 764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文本框 4"/>
          <p:cNvSpPr txBox="1"/>
          <p:nvPr/>
        </p:nvSpPr>
        <p:spPr>
          <a:xfrm>
            <a:off x="3790950" y="4069080"/>
            <a:ext cx="169799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N</a:t>
            </a:r>
            <a:endParaRPr lang="en-US" sz="80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2"/>
          <p:cNvSpPr>
            <a:spLocks noGrp="1"/>
          </p:cNvSpPr>
          <p:nvPr>
            <p:ph type="title" idx="4294967295"/>
          </p:nvPr>
        </p:nvSpPr>
        <p:spPr>
          <a:xfrm>
            <a:off x="365760" y="88245"/>
            <a:ext cx="8334104" cy="620713"/>
          </a:xfrm>
          <a:prstGeom prst="rect">
            <a:avLst/>
          </a:prstGeom>
        </p:spPr>
        <p:txBody>
          <a:bodyPr wrap="none" anchor="ctr"/>
          <a:lstStyle/>
          <a:p>
            <a:pPr algn="l" eaLnBrk="1" hangingPunct="1">
              <a:lnSpc>
                <a:spcPct val="110000"/>
              </a:lnSpc>
              <a:spcBef>
                <a:spcPct val="30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3 -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更换工艺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  <a:sym typeface="+mn-ea"/>
            </a:endParaRPr>
          </a:p>
        </p:txBody>
      </p:sp>
      <p:sp>
        <p:nvSpPr>
          <p:cNvPr id="69" name="正方形/長方形 68"/>
          <p:cNvSpPr/>
          <p:nvPr/>
        </p:nvSpPr>
        <p:spPr bwMode="auto">
          <a:xfrm>
            <a:off x="939165" y="3216275"/>
            <a:ext cx="558800" cy="13195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eaVert" wrap="square" lIns="91440" tIns="45720" rIns="91440" bIns="45720" numCol="1" rtlCol="0" anchor="ctr" anchorCtr="0" compatLnSpc="1"/>
          <a:lstStyle/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工程师在界面上选择工艺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2" name="直線矢印コネクタ 34"/>
          <p:cNvCxnSpPr>
            <a:stCxn id="69" idx="3"/>
          </p:cNvCxnSpPr>
          <p:nvPr/>
        </p:nvCxnSpPr>
        <p:spPr bwMode="auto">
          <a:xfrm flipV="1">
            <a:off x="1497965" y="3860800"/>
            <a:ext cx="1417955" cy="15240"/>
          </a:xfrm>
          <a:prstGeom prst="bentConnector3">
            <a:avLst>
              <a:gd name="adj1" fmla="val 50022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08" name="角丸四角形 107"/>
          <p:cNvSpPr/>
          <p:nvPr/>
        </p:nvSpPr>
        <p:spPr bwMode="auto">
          <a:xfrm>
            <a:off x="2880360" y="3375660"/>
            <a:ext cx="1061720" cy="83693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r>
              <a:rPr lang="zh-CN" altLang="ja-JP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设定每个</a:t>
            </a:r>
            <a:r>
              <a:rPr lang="en-US" alt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AGV</a:t>
            </a:r>
            <a:r>
              <a: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所在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的初始位置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角丸四角形 109"/>
          <p:cNvSpPr/>
          <p:nvPr/>
        </p:nvSpPr>
        <p:spPr bwMode="auto">
          <a:xfrm>
            <a:off x="2880360" y="5086985"/>
            <a:ext cx="1330960" cy="568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r>
              <a:rPr 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单个</a:t>
            </a:r>
            <a:r>
              <a:rPr lang="en-US" alt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AGV</a:t>
            </a:r>
            <a:endParaRPr lang="en-US" altLang="zh-CN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确定停靠的位置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肘形连接符 7"/>
          <p:cNvCxnSpPr>
            <a:endCxn id="108" idx="2"/>
          </p:cNvCxnSpPr>
          <p:nvPr/>
        </p:nvCxnSpPr>
        <p:spPr>
          <a:xfrm rot="16200000">
            <a:off x="2973070" y="4646930"/>
            <a:ext cx="872490" cy="3175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1" name="肘形连接符 10"/>
          <p:cNvCxnSpPr/>
          <p:nvPr/>
        </p:nvCxnSpPr>
        <p:spPr>
          <a:xfrm>
            <a:off x="3942080" y="3792855"/>
            <a:ext cx="1007745" cy="3175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角丸四角形 107"/>
          <p:cNvSpPr/>
          <p:nvPr/>
        </p:nvSpPr>
        <p:spPr bwMode="auto">
          <a:xfrm>
            <a:off x="4949825" y="3375660"/>
            <a:ext cx="1061720" cy="83693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r>
              <a:rPr lang="zh-CN" altLang="ja-JP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从当前位置</a:t>
            </a:r>
            <a:endParaRPr lang="zh-CN" altLang="ja-JP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开始移动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2"/>
          <p:cNvSpPr>
            <a:spLocks noGrp="1"/>
          </p:cNvSpPr>
          <p:nvPr>
            <p:ph type="title" idx="4294967295"/>
          </p:nvPr>
        </p:nvSpPr>
        <p:spPr>
          <a:xfrm>
            <a:off x="365760" y="88245"/>
            <a:ext cx="8334104" cy="620713"/>
          </a:xfrm>
          <a:prstGeom prst="rect">
            <a:avLst/>
          </a:prstGeom>
        </p:spPr>
        <p:txBody>
          <a:bodyPr wrap="none" anchor="ctr"/>
          <a:lstStyle/>
          <a:p>
            <a:pPr algn="l" eaLnBrk="1" hangingPunct="1">
              <a:lnSpc>
                <a:spcPct val="110000"/>
              </a:lnSpc>
              <a:spcBef>
                <a:spcPct val="30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4 -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仓库初始化，重新备料</a:t>
            </a:r>
            <a:endParaRPr lang="ja-JP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 bwMode="auto">
          <a:xfrm>
            <a:off x="850265" y="1414145"/>
            <a:ext cx="558800" cy="15316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eaVert" wrap="square" lIns="91440" tIns="45720" rIns="91440" bIns="45720" numCol="1" rtlCol="0" anchor="ctr" anchorCtr="0" compatLnSpc="1"/>
          <a:lstStyle/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作业员</a:t>
            </a:r>
            <a:r>
              <a:rPr 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入库操作</a:t>
            </a:r>
            <a:endParaRPr 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2" name="直線矢印コネクタ 34"/>
          <p:cNvCxnSpPr>
            <a:stCxn id="69" idx="3"/>
            <a:endCxn id="38" idx="2"/>
          </p:cNvCxnSpPr>
          <p:nvPr/>
        </p:nvCxnSpPr>
        <p:spPr bwMode="auto">
          <a:xfrm flipV="1">
            <a:off x="1409065" y="2113915"/>
            <a:ext cx="454660" cy="66040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08" name="角丸四角形 107"/>
          <p:cNvSpPr/>
          <p:nvPr/>
        </p:nvSpPr>
        <p:spPr bwMode="auto">
          <a:xfrm>
            <a:off x="4034790" y="1717675"/>
            <a:ext cx="890270" cy="83693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r>
              <a:rPr lang="zh-CN" altLang="ja-JP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扫货架上物料</a:t>
            </a:r>
            <a:endParaRPr lang="zh-CN" altLang="ja-JP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ja-JP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二维码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対角する 2 つの角を切り取った四角形 37"/>
          <p:cNvSpPr/>
          <p:nvPr/>
        </p:nvSpPr>
        <p:spPr bwMode="auto">
          <a:xfrm>
            <a:off x="1863725" y="1851660"/>
            <a:ext cx="946150" cy="524510"/>
          </a:xfrm>
          <a:prstGeom prst="snip2DiagRect">
            <a:avLst>
              <a:gd name="adj1" fmla="val 0"/>
              <a:gd name="adj2" fmla="val 28833"/>
            </a:avLst>
          </a:prstGeom>
          <a:ln w="952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r>
              <a:rPr 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扫库位二维码</a:t>
            </a:r>
            <a:endParaRPr lang="zh-CN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肘形连接符 7"/>
          <p:cNvCxnSpPr>
            <a:stCxn id="38" idx="0"/>
          </p:cNvCxnSpPr>
          <p:nvPr/>
        </p:nvCxnSpPr>
        <p:spPr>
          <a:xfrm flipV="1">
            <a:off x="2809875" y="2110740"/>
            <a:ext cx="1257935" cy="3175"/>
          </a:xfrm>
          <a:prstGeom prst="bentConnector3">
            <a:avLst>
              <a:gd name="adj1" fmla="val 50025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角丸四角形 107"/>
          <p:cNvSpPr/>
          <p:nvPr/>
        </p:nvSpPr>
        <p:spPr bwMode="auto">
          <a:xfrm>
            <a:off x="5619115" y="1703705"/>
            <a:ext cx="647700" cy="83693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r>
              <a:rPr 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扫操作员</a:t>
            </a:r>
            <a:endParaRPr lang="zh-CN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二维码</a:t>
            </a:r>
            <a:endParaRPr lang="zh-CN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角丸四角形 107"/>
          <p:cNvSpPr/>
          <p:nvPr/>
        </p:nvSpPr>
        <p:spPr bwMode="auto">
          <a:xfrm>
            <a:off x="7308215" y="1705610"/>
            <a:ext cx="647700" cy="83693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r>
              <a: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入库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操作完成</a:t>
            </a:r>
            <a:endParaRPr lang="en-US" altLang="zh-CN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82615" y="6116955"/>
            <a:ext cx="1697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？实际货物搬运是不是人工操作？货物有没有条码？</a:t>
            </a:r>
            <a:endParaRPr lang="zh-CN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cxnSp>
        <p:nvCxnSpPr>
          <p:cNvPr id="3" name="肘形连接符 2"/>
          <p:cNvCxnSpPr>
            <a:endCxn id="9" idx="1"/>
          </p:cNvCxnSpPr>
          <p:nvPr/>
        </p:nvCxnSpPr>
        <p:spPr>
          <a:xfrm flipV="1">
            <a:off x="4925060" y="2122170"/>
            <a:ext cx="694055" cy="3175"/>
          </a:xfrm>
          <a:prstGeom prst="bentConnector3">
            <a:avLst>
              <a:gd name="adj1" fmla="val 5004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" name="肘形连接符 3"/>
          <p:cNvCxnSpPr>
            <a:endCxn id="19" idx="1"/>
          </p:cNvCxnSpPr>
          <p:nvPr/>
        </p:nvCxnSpPr>
        <p:spPr>
          <a:xfrm flipV="1">
            <a:off x="6266815" y="2124075"/>
            <a:ext cx="1041400" cy="7620"/>
          </a:xfrm>
          <a:prstGeom prst="bentConnector3">
            <a:avLst>
              <a:gd name="adj1" fmla="val 50061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2"/>
          <p:cNvSpPr>
            <a:spLocks noGrp="1"/>
          </p:cNvSpPr>
          <p:nvPr>
            <p:ph type="title" idx="4294967295"/>
          </p:nvPr>
        </p:nvSpPr>
        <p:spPr>
          <a:xfrm>
            <a:off x="365760" y="88245"/>
            <a:ext cx="8334104" cy="620713"/>
          </a:xfrm>
          <a:prstGeom prst="rect">
            <a:avLst/>
          </a:prstGeom>
        </p:spPr>
        <p:txBody>
          <a:bodyPr wrap="none" anchor="ctr"/>
          <a:lstStyle/>
          <a:p>
            <a:pPr algn="l" eaLnBrk="1" hangingPunct="1">
              <a:lnSpc>
                <a:spcPct val="110000"/>
              </a:lnSpc>
              <a:spcBef>
                <a:spcPct val="30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5 -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仓库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直接发料到工位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 bwMode="auto">
          <a:xfrm>
            <a:off x="850265" y="1414145"/>
            <a:ext cx="558800" cy="15316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eaVert" wrap="square" lIns="91440" tIns="45720" rIns="91440" bIns="45720" numCol="1" rtlCol="0" anchor="ctr" anchorCtr="0" compatLnSpc="1"/>
          <a:lstStyle/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作业员</a:t>
            </a:r>
            <a:r>
              <a:rPr 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出库操作</a:t>
            </a:r>
            <a:endParaRPr 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2" name="直線矢印コネクタ 34"/>
          <p:cNvCxnSpPr>
            <a:endCxn id="38" idx="2"/>
          </p:cNvCxnSpPr>
          <p:nvPr/>
        </p:nvCxnSpPr>
        <p:spPr bwMode="auto">
          <a:xfrm>
            <a:off x="1403985" y="2060575"/>
            <a:ext cx="459740" cy="53340"/>
          </a:xfrm>
          <a:prstGeom prst="bentConnector3">
            <a:avLst>
              <a:gd name="adj1" fmla="val 50138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08" name="角丸四角形 107"/>
          <p:cNvSpPr/>
          <p:nvPr/>
        </p:nvSpPr>
        <p:spPr bwMode="auto">
          <a:xfrm>
            <a:off x="3347720" y="1695450"/>
            <a:ext cx="1266825" cy="83693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r>
              <a:rPr lang="zh-CN" altLang="ja-JP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扫当前要发货的条码</a:t>
            </a:r>
            <a:endParaRPr lang="zh-CN" altLang="ja-JP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或者库位码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対角する 2 つの角を切り取った四角形 37"/>
          <p:cNvSpPr/>
          <p:nvPr/>
        </p:nvSpPr>
        <p:spPr bwMode="auto">
          <a:xfrm>
            <a:off x="1863725" y="1851660"/>
            <a:ext cx="946150" cy="524510"/>
          </a:xfrm>
          <a:prstGeom prst="snip2DiagRect">
            <a:avLst>
              <a:gd name="adj1" fmla="val 0"/>
              <a:gd name="adj2" fmla="val 28833"/>
            </a:avLst>
          </a:prstGeom>
          <a:ln w="952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r>
              <a:rPr 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扫出库二维码</a:t>
            </a:r>
            <a:endParaRPr lang="zh-CN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肘形连接符 7"/>
          <p:cNvCxnSpPr>
            <a:stCxn id="38" idx="0"/>
          </p:cNvCxnSpPr>
          <p:nvPr/>
        </p:nvCxnSpPr>
        <p:spPr>
          <a:xfrm flipV="1">
            <a:off x="2809875" y="2060575"/>
            <a:ext cx="537845" cy="53340"/>
          </a:xfrm>
          <a:prstGeom prst="bentConnector3">
            <a:avLst>
              <a:gd name="adj1" fmla="val 50059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角丸四角形 107"/>
          <p:cNvSpPr/>
          <p:nvPr/>
        </p:nvSpPr>
        <p:spPr bwMode="auto">
          <a:xfrm>
            <a:off x="5868035" y="3568065"/>
            <a:ext cx="647700" cy="83693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r>
              <a:rPr lang="en-US" alt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AGV</a:t>
            </a:r>
            <a:r>
              <a: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角丸四角形 107"/>
          <p:cNvSpPr/>
          <p:nvPr/>
        </p:nvSpPr>
        <p:spPr bwMode="auto">
          <a:xfrm>
            <a:off x="5180965" y="1713230"/>
            <a:ext cx="647700" cy="83693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r>
              <a:rPr 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扫要送到</a:t>
            </a:r>
            <a:endParaRPr lang="zh-CN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的工位号</a:t>
            </a:r>
            <a:endParaRPr lang="zh-CN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肘形连接符 2"/>
          <p:cNvCxnSpPr>
            <a:stCxn id="5" idx="2"/>
            <a:endCxn id="9" idx="0"/>
          </p:cNvCxnSpPr>
          <p:nvPr/>
        </p:nvCxnSpPr>
        <p:spPr>
          <a:xfrm rot="5400000">
            <a:off x="6059170" y="2730500"/>
            <a:ext cx="970280" cy="704850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" name="肘形连接符 3"/>
          <p:cNvCxnSpPr/>
          <p:nvPr/>
        </p:nvCxnSpPr>
        <p:spPr>
          <a:xfrm>
            <a:off x="4614545" y="2127885"/>
            <a:ext cx="566420" cy="4445"/>
          </a:xfrm>
          <a:prstGeom prst="bentConnector3">
            <a:avLst>
              <a:gd name="adj1" fmla="val 50112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角丸四角形 107"/>
          <p:cNvSpPr/>
          <p:nvPr/>
        </p:nvSpPr>
        <p:spPr bwMode="auto">
          <a:xfrm>
            <a:off x="6412230" y="1760855"/>
            <a:ext cx="969010" cy="83693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r>
              <a:rPr 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扫操作员</a:t>
            </a:r>
            <a:endParaRPr lang="zh-CN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二维码确认</a:t>
            </a:r>
            <a:endParaRPr lang="zh-CN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肘形连接符 5"/>
          <p:cNvCxnSpPr/>
          <p:nvPr/>
        </p:nvCxnSpPr>
        <p:spPr>
          <a:xfrm>
            <a:off x="5828665" y="2176780"/>
            <a:ext cx="566420" cy="4445"/>
          </a:xfrm>
          <a:prstGeom prst="bentConnector3">
            <a:avLst>
              <a:gd name="adj1" fmla="val 50112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7" name="角丸四角形 107"/>
          <p:cNvSpPr/>
          <p:nvPr/>
        </p:nvSpPr>
        <p:spPr bwMode="auto">
          <a:xfrm>
            <a:off x="5868035" y="5135880"/>
            <a:ext cx="647700" cy="83693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r>
              <a:rPr lang="en-US" alt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AGV</a:t>
            </a:r>
            <a:r>
              <a: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到工位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肘形连接符 9"/>
          <p:cNvCxnSpPr>
            <a:endCxn id="7" idx="0"/>
          </p:cNvCxnSpPr>
          <p:nvPr/>
        </p:nvCxnSpPr>
        <p:spPr>
          <a:xfrm rot="5400000">
            <a:off x="5826760" y="4770120"/>
            <a:ext cx="730885" cy="3175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2"/>
          <p:cNvSpPr>
            <a:spLocks noGrp="1"/>
          </p:cNvSpPr>
          <p:nvPr>
            <p:ph type="title" idx="4294967295"/>
          </p:nvPr>
        </p:nvSpPr>
        <p:spPr>
          <a:xfrm>
            <a:off x="365760" y="88245"/>
            <a:ext cx="8334104" cy="620713"/>
          </a:xfrm>
          <a:prstGeom prst="rect">
            <a:avLst/>
          </a:prstGeom>
        </p:spPr>
        <p:txBody>
          <a:bodyPr wrap="none" anchor="ctr"/>
          <a:lstStyle/>
          <a:p>
            <a:pPr algn="l" eaLnBrk="1" hangingPunct="1">
              <a:lnSpc>
                <a:spcPct val="110000"/>
              </a:lnSpc>
              <a:spcBef>
                <a:spcPct val="30000"/>
              </a:spcBef>
            </a:pP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6 - 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仓库手工修改库存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 bwMode="auto">
          <a:xfrm>
            <a:off x="862965" y="1414145"/>
            <a:ext cx="558800" cy="15157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eaVert" wrap="square" lIns="91440" tIns="45720" rIns="91440" bIns="45720" numCol="1" rtlCol="0" anchor="ctr" anchorCtr="0" compatLnSpc="1"/>
          <a:lstStyle/>
          <a:p>
            <a:r>
              <a:rPr 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工程师打开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WMS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2" name="直線矢印コネクタ 34"/>
          <p:cNvCxnSpPr/>
          <p:nvPr/>
        </p:nvCxnSpPr>
        <p:spPr bwMode="auto">
          <a:xfrm>
            <a:off x="1403985" y="2060575"/>
            <a:ext cx="791845" cy="74930"/>
          </a:xfrm>
          <a:prstGeom prst="bentConnector3">
            <a:avLst>
              <a:gd name="adj1" fmla="val 5004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" name="角丸四角形 107"/>
          <p:cNvSpPr/>
          <p:nvPr/>
        </p:nvSpPr>
        <p:spPr bwMode="auto">
          <a:xfrm>
            <a:off x="2195830" y="1733550"/>
            <a:ext cx="647700" cy="83693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r>
              <a:rPr 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打开库位</a:t>
            </a:r>
            <a:endParaRPr lang="zh-CN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肘形连接符 10"/>
          <p:cNvCxnSpPr>
            <a:stCxn id="9" idx="3"/>
            <a:endCxn id="19" idx="1"/>
          </p:cNvCxnSpPr>
          <p:nvPr/>
        </p:nvCxnSpPr>
        <p:spPr>
          <a:xfrm>
            <a:off x="2843530" y="2152015"/>
            <a:ext cx="1016635" cy="3175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9" name="角丸四角形 107"/>
          <p:cNvSpPr/>
          <p:nvPr/>
        </p:nvSpPr>
        <p:spPr bwMode="auto">
          <a:xfrm>
            <a:off x="3860165" y="1733550"/>
            <a:ext cx="647700" cy="83693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r>
              <a: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修改库存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角丸四角形 107"/>
          <p:cNvSpPr/>
          <p:nvPr/>
        </p:nvSpPr>
        <p:spPr bwMode="auto">
          <a:xfrm>
            <a:off x="5388610" y="1753870"/>
            <a:ext cx="647700" cy="83693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r>
              <a: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肘形连接符 4"/>
          <p:cNvCxnSpPr>
            <a:endCxn id="4" idx="1"/>
          </p:cNvCxnSpPr>
          <p:nvPr/>
        </p:nvCxnSpPr>
        <p:spPr>
          <a:xfrm>
            <a:off x="4507865" y="2172335"/>
            <a:ext cx="880745" cy="3175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OC_GUID" val="{4fd3c00f-9555-4e6d-8196-5a58b3fbb6dd}"/>
</p:tagLst>
</file>

<file path=ppt/theme/theme1.xml><?xml version="1.0" encoding="utf-8"?>
<a:theme xmlns:a="http://schemas.openxmlformats.org/drawingml/2006/main" name="141015_Yoohoo PPT master_4by3">
  <a:themeElements>
    <a:clrScheme name="ABB Vorlage 2010">
      <a:dk1>
        <a:srgbClr val="000000"/>
      </a:dk1>
      <a:lt1>
        <a:srgbClr val="FFFFFF"/>
      </a:lt1>
      <a:dk2>
        <a:srgbClr val="002897"/>
      </a:dk2>
      <a:lt2>
        <a:srgbClr val="666666"/>
      </a:lt2>
      <a:accent1>
        <a:srgbClr val="005ADE"/>
      </a:accent1>
      <a:accent2>
        <a:srgbClr val="0096EA"/>
      </a:accent2>
      <a:accent3>
        <a:srgbClr val="5BD8FF"/>
      </a:accent3>
      <a:accent4>
        <a:srgbClr val="999999"/>
      </a:accent4>
      <a:accent5>
        <a:srgbClr val="666666"/>
      </a:accent5>
      <a:accent6>
        <a:srgbClr val="666666"/>
      </a:accent6>
      <a:hlink>
        <a:srgbClr val="5BD8FF"/>
      </a:hlink>
      <a:folHlink>
        <a:srgbClr val="999999"/>
      </a:folHlink>
    </a:clrScheme>
    <a:fontScheme name="ABB Vorlage 201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noAutofit/>
      </a:bodyPr>
      <a:lstStyle>
        <a:defPPr marL="0" indent="0" algn="ctr">
          <a:spcBef>
            <a:spcPts val="1100"/>
          </a:spcBef>
          <a:buClr>
            <a:schemeClr val="tx2"/>
          </a:buClr>
          <a:buSzPct val="70000"/>
          <a:buFont typeface="Wingdings" panose="05000000000000000000" pitchFamily="2" charset="2"/>
          <a:buNone/>
          <a:defRPr sz="1600" dirty="0" err="1" smtClean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  <a:ln w="9525">
          <a:noFill/>
          <a:miter lim="800000"/>
        </a:ln>
      </a:spPr>
      <a:bodyPr vert="horz" wrap="square" lIns="72000" tIns="72000" rIns="72000" bIns="72000" numCol="1" rtlCol="0" anchor="t" anchorCtr="0" compatLnSpc="1">
        <a:noAutofit/>
      </a:bodyPr>
      <a:lstStyle>
        <a:defPPr marL="0" indent="0" algn="l" rtl="0" fontAlgn="base">
          <a:spcBef>
            <a:spcPts val="1100"/>
          </a:spcBef>
          <a:spcAft>
            <a:spcPct val="0"/>
          </a:spcAft>
          <a:buClr>
            <a:schemeClr val="accent5"/>
          </a:buClr>
          <a:buSzPct val="70000"/>
          <a:buFont typeface="Arial" panose="020B0604020202020204" pitchFamily="34" charset="0"/>
          <a:buChar char="‪"/>
          <a:defRPr sz="1600" kern="1200" dirty="0" err="1" smtClean="0">
            <a:solidFill>
              <a:schemeClr val="accent5"/>
            </a:solidFill>
            <a:latin typeface="Arial" panose="020B0604020202020204" pitchFamily="34" charset="0"/>
            <a:ea typeface="+mn-ea"/>
            <a:cs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Yoohoo PowerPoint">
  <a:themeElements>
    <a:clrScheme name="">
      <a:dk1>
        <a:srgbClr val="000000"/>
      </a:dk1>
      <a:lt1>
        <a:srgbClr val="FFFFFF"/>
      </a:lt1>
      <a:dk2>
        <a:srgbClr val="339933"/>
      </a:dk2>
      <a:lt2>
        <a:srgbClr val="66CCCC"/>
      </a:lt2>
      <a:accent1>
        <a:srgbClr val="FF0000"/>
      </a:accent1>
      <a:accent2>
        <a:srgbClr val="999999"/>
      </a:accent2>
      <a:accent3>
        <a:srgbClr val="FFFFFF"/>
      </a:accent3>
      <a:accent4>
        <a:srgbClr val="000000"/>
      </a:accent4>
      <a:accent5>
        <a:srgbClr val="FFAAAA"/>
      </a:accent5>
      <a:accent6>
        <a:srgbClr val="8A8A8A"/>
      </a:accent6>
      <a:hlink>
        <a:srgbClr val="006666"/>
      </a:hlink>
      <a:folHlink>
        <a:srgbClr val="990000"/>
      </a:folHlink>
    </a:clrScheme>
    <a:fontScheme name="Toshiba PowerPoi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solidFill>
            <a:schemeClr val="bg1">
              <a:lumMod val="65000"/>
            </a:schemeClr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ctr" anchorCtr="0" compatLnSpc="1"/>
      <a:lstStyle>
        <a:defPPr marL="0" marR="0" indent="0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sz="9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Meiryo UI" panose="020B0604030504040204" pitchFamily="50" charset="-128"/>
            <a:ea typeface="Meiryo UI" panose="020B0604030504040204" pitchFamily="50" charset="-128"/>
          </a:defRPr>
        </a:defPPr>
      </a:lstStyle>
    </a:spDef>
    <a:lnDef>
      <a:spPr bwMode="auto"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400" dirty="0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txDef>
  </a:objectDefaults>
  <a:extraClrSchemeLst>
    <a:extraClrScheme>
      <a:clrScheme name="Toshiba PowerPo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shiba PowerPoi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shiba PowerPoi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shiba PowerPoi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shiba PowerPoi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shiba PowerPoi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shiba PowerPoi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shiba PowerPoi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shiba PowerPoi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shiba PowerPoi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shiba PowerPoi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shiba PowerPoi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oshiba PowerPoint">
  <a:themeElements>
    <a:clrScheme name="">
      <a:dk1>
        <a:srgbClr val="000000"/>
      </a:dk1>
      <a:lt1>
        <a:srgbClr val="FFFFFF"/>
      </a:lt1>
      <a:dk2>
        <a:srgbClr val="339933"/>
      </a:dk2>
      <a:lt2>
        <a:srgbClr val="66CCCC"/>
      </a:lt2>
      <a:accent1>
        <a:srgbClr val="FF0000"/>
      </a:accent1>
      <a:accent2>
        <a:srgbClr val="999999"/>
      </a:accent2>
      <a:accent3>
        <a:srgbClr val="FFFFFF"/>
      </a:accent3>
      <a:accent4>
        <a:srgbClr val="000000"/>
      </a:accent4>
      <a:accent5>
        <a:srgbClr val="FFAAAA"/>
      </a:accent5>
      <a:accent6>
        <a:srgbClr val="8A8A8A"/>
      </a:accent6>
      <a:hlink>
        <a:srgbClr val="006666"/>
      </a:hlink>
      <a:folHlink>
        <a:srgbClr val="990000"/>
      </a:folHlink>
    </a:clrScheme>
    <a:fontScheme name="Toshiba PowerPoi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solidFill>
            <a:schemeClr val="bg1">
              <a:lumMod val="65000"/>
            </a:schemeClr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ctr" anchorCtr="0" compatLnSpc="1"/>
      <a:lstStyle>
        <a:defPPr marL="0" marR="0" indent="0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sz="9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Meiryo UI" panose="020B0604030504040204" pitchFamily="50" charset="-128"/>
            <a:ea typeface="Meiryo UI" panose="020B0604030504040204" pitchFamily="50" charset="-128"/>
          </a:defRPr>
        </a:defPPr>
      </a:lstStyle>
    </a:spDef>
    <a:lnDef>
      <a:spPr bwMode="auto"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400" dirty="0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txDef>
  </a:objectDefaults>
  <a:extraClrSchemeLst>
    <a:extraClrScheme>
      <a:clrScheme name="Toshiba PowerPo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shiba PowerPoi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shiba PowerPoi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shiba PowerPoi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shiba PowerPoi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shiba PowerPoi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shiba PowerPoi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shiba PowerPoi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shiba PowerPoi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shiba PowerPoi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shiba PowerPoi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shiba PowerPoi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Yoohoo powerpoint template-Blue board</Template>
  <TotalTime>0</TotalTime>
  <Words>618</Words>
  <Application>WPS 演示</Application>
  <PresentationFormat>On-screen Show (4:3)</PresentationFormat>
  <Paragraphs>176</Paragraphs>
  <Slides>8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8</vt:i4>
      </vt:variant>
    </vt:vector>
  </HeadingPairs>
  <TitlesOfParts>
    <vt:vector size="28" baseType="lpstr">
      <vt:lpstr>Arial</vt:lpstr>
      <vt:lpstr>宋体</vt:lpstr>
      <vt:lpstr>Wingdings</vt:lpstr>
      <vt:lpstr>Symbol</vt:lpstr>
      <vt:lpstr>黑体</vt:lpstr>
      <vt:lpstr>微软雅黑</vt:lpstr>
      <vt:lpstr>Meiryo UI</vt:lpstr>
      <vt:lpstr>HGP創英角ｺﾞｼｯｸUB</vt:lpstr>
      <vt:lpstr>Calibri</vt:lpstr>
      <vt:lpstr>MS PGothic</vt:lpstr>
      <vt:lpstr>Helvetica</vt:lpstr>
      <vt:lpstr>Wingdings</vt:lpstr>
      <vt:lpstr>Arial Unicode MS</vt:lpstr>
      <vt:lpstr>Segoe UI</vt:lpstr>
      <vt:lpstr>MS PGothic</vt:lpstr>
      <vt:lpstr>Segoe Print</vt:lpstr>
      <vt:lpstr>MS PGothic</vt:lpstr>
      <vt:lpstr>141015_Yoohoo PPT master_4by3</vt:lpstr>
      <vt:lpstr>Yoohoo PowerPoint</vt:lpstr>
      <vt:lpstr>1_Toshiba PowerPoint</vt:lpstr>
      <vt:lpstr>上海荣泰AGV设备及系统技术方案</vt:lpstr>
      <vt:lpstr>系统功能流程图</vt:lpstr>
      <vt:lpstr>流程1 - 工位呼叫送料</vt:lpstr>
      <vt:lpstr>流程2 - 工位装配完成</vt:lpstr>
      <vt:lpstr>流程3 - 更换工艺</vt:lpstr>
      <vt:lpstr>流程4 - 仓库初始化，重新备料</vt:lpstr>
      <vt:lpstr>流程5 - 仓库直接发料到工位</vt:lpstr>
      <vt:lpstr>流程6 - 仓库手工修改库存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YooHoo Matrix Wheel 100 介绍</dc:title>
  <dc:creator>Microsoft 帐户</dc:creator>
  <cp:lastModifiedBy>大同是个好地方</cp:lastModifiedBy>
  <cp:revision>1519</cp:revision>
  <cp:lastPrinted>2017-03-28T03:28:00Z</cp:lastPrinted>
  <dcterms:created xsi:type="dcterms:W3CDTF">2017-02-10T06:10:00Z</dcterms:created>
  <dcterms:modified xsi:type="dcterms:W3CDTF">2019-09-12T09:07:55Z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  <property fmtid="{D5CDD505-2E9C-101B-9397-08002B2CF9AE}" pid="3" name="KSORubyTemplateID">
    <vt:lpwstr>13</vt:lpwstr>
  </property>
</Properties>
</file>